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Corbel"/>
      <p:regular r:id="rId58"/>
      <p:bold r:id="rId59"/>
      <p:italic r:id="rId60"/>
      <p:boldItalic r:id="rId61"/>
    </p:embeddedFont>
    <p:embeddedFont>
      <p:font typeface="Helvetica Neue"/>
      <p:regular r:id="rId62"/>
      <p:bold r:id="rId63"/>
      <p:italic r:id="rId64"/>
      <p:boldItalic r:id="rId65"/>
    </p:embeddedFont>
    <p:embeddedFont>
      <p:font typeface="Helvetica Neue Light"/>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0ECD547-4A61-4551-AAFE-B1CF8885544C}">
  <a:tblStyle styleId="{60ECD547-4A61-4551-AAFE-B1CF8885544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7046098-98A4-43C0-87B4-A39BF40B96A7}"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regular.fntdata"/><Relationship Id="rId61" Type="http://schemas.openxmlformats.org/officeDocument/2006/relationships/font" Target="fonts/Corbel-boldItalic.fntdata"/><Relationship Id="rId20" Type="http://schemas.openxmlformats.org/officeDocument/2006/relationships/slide" Target="slides/slide13.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5.xml"/><Relationship Id="rId66" Type="http://schemas.openxmlformats.org/officeDocument/2006/relationships/font" Target="fonts/HelveticaNeueLight-regular.fntdata"/><Relationship Id="rId21" Type="http://schemas.openxmlformats.org/officeDocument/2006/relationships/slide" Target="slides/slide14.xml"/><Relationship Id="rId65" Type="http://schemas.openxmlformats.org/officeDocument/2006/relationships/font" Target="fonts/HelveticaNeue-boldItalic.fntdata"/><Relationship Id="rId24" Type="http://schemas.openxmlformats.org/officeDocument/2006/relationships/slide" Target="slides/slide17.xml"/><Relationship Id="rId68" Type="http://schemas.openxmlformats.org/officeDocument/2006/relationships/font" Target="fonts/HelveticaNeueLight-italic.fntdata"/><Relationship Id="rId23" Type="http://schemas.openxmlformats.org/officeDocument/2006/relationships/slide" Target="slides/slide16.xml"/><Relationship Id="rId67" Type="http://schemas.openxmlformats.org/officeDocument/2006/relationships/font" Target="fonts/HelveticaNeueLight-bold.fntdata"/><Relationship Id="rId60" Type="http://schemas.openxmlformats.org/officeDocument/2006/relationships/font" Target="fonts/Corbel-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HelveticaNeueLight-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Corbel-bold.fntdata"/><Relationship Id="rId14" Type="http://schemas.openxmlformats.org/officeDocument/2006/relationships/slide" Target="slides/slide7.xml"/><Relationship Id="rId58" Type="http://schemas.openxmlformats.org/officeDocument/2006/relationships/font" Target="fonts/Corbel-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4" name="Google Shape;21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3" name="Google Shape;27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4" name="Google Shape;22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8360a8c5f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58360a8c5f_1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8" name="Google Shape;22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8360a8c5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58360a8c5f_1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8360a8c5f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58360a8c5f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8360a8c5f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58360a8c5f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8360a8c5f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58360a8c5f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8360a8c5f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58360a8c5f_1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8360a8c5f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58360a8c5f_1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8360a8c5f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58360a8c5f_1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8360a8c5f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58360a8c5f_1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8360a8c5f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58360a8c5f_1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8360a8c5f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58360a8c5f_1_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8360a8c5f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58360a8c5f_1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8360a8c5f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58360a8c5f_1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8360a8c5f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58360a8c5f_1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8360a8c5f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58360a8c5f_1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8360a8c5f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58360a8c5f_1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8360a8c5f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58360a8c5f_1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8360a8c5f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58360a8c5f_1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8360a8c5f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58360a8c5f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8360a8c5f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58360a8c5f_1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58360a8c5f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58360a8c5f_1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8360a8c5f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58360a8c5f_1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1" name="Google Shape;26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8360a8c5f_1_3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7" name="Google Shape;267;g58360a8c5f_1_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16" name="Shape 16"/>
        <p:cNvGrpSpPr/>
        <p:nvPr/>
      </p:nvGrpSpPr>
      <p:grpSpPr>
        <a:xfrm>
          <a:off x="0" y="0"/>
          <a:ext cx="0" cy="0"/>
          <a:chOff x="0" y="0"/>
          <a:chExt cx="0" cy="0"/>
        </a:xfrm>
      </p:grpSpPr>
      <p:sp>
        <p:nvSpPr>
          <p:cNvPr id="17" name="Google Shape;17;p2"/>
          <p:cNvSpPr txBox="1"/>
          <p:nvPr>
            <p:ph type="title"/>
          </p:nvPr>
        </p:nvSpPr>
        <p:spPr>
          <a:xfrm>
            <a:off x="1812726" y="1079647"/>
            <a:ext cx="5518547" cy="1741289"/>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8" name="Google Shape;18;p2"/>
          <p:cNvSpPr txBox="1"/>
          <p:nvPr>
            <p:ph idx="1" type="body"/>
          </p:nvPr>
        </p:nvSpPr>
        <p:spPr>
          <a:xfrm>
            <a:off x="1812726" y="2874514"/>
            <a:ext cx="5518547" cy="596057"/>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9" name="Google Shape;19;p2"/>
          <p:cNvSpPr/>
          <p:nvPr/>
        </p:nvSpPr>
        <p:spPr>
          <a:xfrm>
            <a:off x="-64368" y="-31180"/>
            <a:ext cx="9272737" cy="1519071"/>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pic>
        <p:nvPicPr>
          <p:cNvPr descr="影像" id="20" name="Google Shape;20;p2"/>
          <p:cNvPicPr preferRelativeResize="0"/>
          <p:nvPr/>
        </p:nvPicPr>
        <p:blipFill rotWithShape="1">
          <a:blip r:embed="rId2">
            <a:alphaModFix/>
          </a:blip>
          <a:srcRect b="31509" l="0" r="0" t="0"/>
          <a:stretch/>
        </p:blipFill>
        <p:spPr>
          <a:xfrm>
            <a:off x="6438263" y="131823"/>
            <a:ext cx="2715224" cy="1356080"/>
          </a:xfrm>
          <a:prstGeom prst="rect">
            <a:avLst/>
          </a:prstGeom>
          <a:noFill/>
          <a:ln>
            <a:noFill/>
          </a:ln>
        </p:spPr>
      </p:pic>
      <p:pic>
        <p:nvPicPr>
          <p:cNvPr descr="影像" id="21" name="Google Shape;21;p2"/>
          <p:cNvPicPr preferRelativeResize="0"/>
          <p:nvPr/>
        </p:nvPicPr>
        <p:blipFill rotWithShape="1">
          <a:blip r:embed="rId3">
            <a:alphaModFix/>
          </a:blip>
          <a:srcRect b="0" l="0" r="0" t="0"/>
          <a:stretch/>
        </p:blipFill>
        <p:spPr>
          <a:xfrm>
            <a:off x="-41394" y="531591"/>
            <a:ext cx="1998515" cy="956300"/>
          </a:xfrm>
          <a:prstGeom prst="rect">
            <a:avLst/>
          </a:prstGeom>
          <a:noFill/>
          <a:ln>
            <a:noFill/>
          </a:ln>
        </p:spPr>
      </p:pic>
      <p:pic>
        <p:nvPicPr>
          <p:cNvPr descr="影像" id="22" name="Google Shape;22;p2"/>
          <p:cNvPicPr preferRelativeResize="0"/>
          <p:nvPr/>
        </p:nvPicPr>
        <p:blipFill rotWithShape="1">
          <a:blip r:embed="rId4">
            <a:alphaModFix/>
          </a:blip>
          <a:srcRect b="0" l="0" r="0" t="0"/>
          <a:stretch/>
        </p:blipFill>
        <p:spPr>
          <a:xfrm>
            <a:off x="133305" y="106283"/>
            <a:ext cx="1787485" cy="236117"/>
          </a:xfrm>
          <a:prstGeom prst="rect">
            <a:avLst/>
          </a:prstGeom>
          <a:noFill/>
          <a:ln>
            <a:noFill/>
          </a:ln>
        </p:spPr>
      </p:pic>
      <p:pic>
        <p:nvPicPr>
          <p:cNvPr descr="影像" id="23" name="Google Shape;23;p2"/>
          <p:cNvPicPr preferRelativeResize="0"/>
          <p:nvPr/>
        </p:nvPicPr>
        <p:blipFill rotWithShape="1">
          <a:blip r:embed="rId5">
            <a:alphaModFix/>
          </a:blip>
          <a:srcRect b="0" l="0" r="0" t="0"/>
          <a:stretch/>
        </p:blipFill>
        <p:spPr>
          <a:xfrm>
            <a:off x="5892910" y="1022686"/>
            <a:ext cx="406180" cy="250153"/>
          </a:xfrm>
          <a:prstGeom prst="rect">
            <a:avLst/>
          </a:prstGeom>
          <a:noFill/>
          <a:ln>
            <a:noFill/>
          </a:ln>
        </p:spPr>
      </p:pic>
      <p:sp>
        <p:nvSpPr>
          <p:cNvPr id="24" name="Google Shape;24;p2"/>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72" name="Shape 72"/>
        <p:cNvGrpSpPr/>
        <p:nvPr/>
      </p:nvGrpSpPr>
      <p:grpSpPr>
        <a:xfrm>
          <a:off x="0" y="0"/>
          <a:ext cx="0" cy="0"/>
          <a:chOff x="0" y="0"/>
          <a:chExt cx="0" cy="0"/>
        </a:xfrm>
      </p:grpSpPr>
      <p:sp>
        <p:nvSpPr>
          <p:cNvPr id="73" name="Google Shape;73;p11"/>
          <p:cNvSpPr/>
          <p:nvPr>
            <p:ph idx="2" type="pic"/>
          </p:nvPr>
        </p:nvSpPr>
        <p:spPr>
          <a:xfrm>
            <a:off x="4685854" y="2685604"/>
            <a:ext cx="2812852" cy="1989088"/>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4" name="Google Shape;74;p11"/>
          <p:cNvSpPr/>
          <p:nvPr>
            <p:ph idx="3" type="pic"/>
          </p:nvPr>
        </p:nvSpPr>
        <p:spPr>
          <a:xfrm>
            <a:off x="4685854" y="468808"/>
            <a:ext cx="2812852" cy="1989088"/>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5" name="Google Shape;75;p11"/>
          <p:cNvSpPr/>
          <p:nvPr>
            <p:ph idx="4" type="pic"/>
          </p:nvPr>
        </p:nvSpPr>
        <p:spPr>
          <a:xfrm>
            <a:off x="1645295" y="468808"/>
            <a:ext cx="2812852" cy="4205883"/>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6" name="Google Shape;76;p11"/>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77" name="Shape 77"/>
        <p:cNvGrpSpPr/>
        <p:nvPr/>
      </p:nvGrpSpPr>
      <p:grpSpPr>
        <a:xfrm>
          <a:off x="0" y="0"/>
          <a:ext cx="0" cy="0"/>
          <a:chOff x="0" y="0"/>
          <a:chExt cx="0" cy="0"/>
        </a:xfrm>
      </p:grpSpPr>
      <p:sp>
        <p:nvSpPr>
          <p:cNvPr id="78" name="Google Shape;78;p12"/>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9" name="Google Shape;79;p12"/>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80" name="Shape 80"/>
        <p:cNvGrpSpPr/>
        <p:nvPr/>
      </p:nvGrpSpPr>
      <p:grpSpPr>
        <a:xfrm>
          <a:off x="0" y="0"/>
          <a:ext cx="0" cy="0"/>
          <a:chOff x="0" y="0"/>
          <a:chExt cx="0" cy="0"/>
        </a:xfrm>
      </p:grpSpPr>
      <p:sp>
        <p:nvSpPr>
          <p:cNvPr id="81" name="Google Shape;81;p13"/>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93" name="Shape 93"/>
        <p:cNvGrpSpPr/>
        <p:nvPr/>
      </p:nvGrpSpPr>
      <p:grpSpPr>
        <a:xfrm>
          <a:off x="0" y="0"/>
          <a:ext cx="0" cy="0"/>
          <a:chOff x="0" y="0"/>
          <a:chExt cx="0" cy="0"/>
        </a:xfrm>
      </p:grpSpPr>
      <p:sp>
        <p:nvSpPr>
          <p:cNvPr id="94" name="Google Shape;94;p15"/>
          <p:cNvSpPr/>
          <p:nvPr/>
        </p:nvSpPr>
        <p:spPr>
          <a:xfrm>
            <a:off x="-120691" y="-43847"/>
            <a:ext cx="9385500" cy="1681800"/>
          </a:xfrm>
          <a:prstGeom prst="rect">
            <a:avLst/>
          </a:prstGeom>
          <a:solidFill>
            <a:srgbClr val="56BADC"/>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1" i="0" sz="1400" u="none" cap="none" strike="noStrike">
              <a:solidFill>
                <a:srgbClr val="FFFFFF"/>
              </a:solidFill>
              <a:latin typeface="Helvetica Neue"/>
              <a:ea typeface="Helvetica Neue"/>
              <a:cs typeface="Helvetica Neue"/>
              <a:sym typeface="Helvetica Neue"/>
            </a:endParaRPr>
          </a:p>
        </p:txBody>
      </p:sp>
      <p:pic>
        <p:nvPicPr>
          <p:cNvPr descr="影像" id="95" name="Google Shape;95;p15"/>
          <p:cNvPicPr preferRelativeResize="0"/>
          <p:nvPr/>
        </p:nvPicPr>
        <p:blipFill rotWithShape="1">
          <a:blip r:embed="rId2">
            <a:alphaModFix/>
          </a:blip>
          <a:srcRect b="31511" l="0" r="0" t="0"/>
          <a:stretch/>
        </p:blipFill>
        <p:spPr>
          <a:xfrm>
            <a:off x="5276926" y="189466"/>
            <a:ext cx="3867001" cy="1448489"/>
          </a:xfrm>
          <a:prstGeom prst="rect">
            <a:avLst/>
          </a:prstGeom>
          <a:noFill/>
          <a:ln>
            <a:noFill/>
          </a:ln>
        </p:spPr>
      </p:pic>
      <p:sp>
        <p:nvSpPr>
          <p:cNvPr id="96" name="Google Shape;96;p15"/>
          <p:cNvSpPr txBox="1"/>
          <p:nvPr>
            <p:ph type="title"/>
          </p:nvPr>
        </p:nvSpPr>
        <p:spPr>
          <a:xfrm>
            <a:off x="892969" y="1259086"/>
            <a:ext cx="7358100" cy="1741200"/>
          </a:xfrm>
          <a:prstGeom prst="rect">
            <a:avLst/>
          </a:prstGeom>
          <a:noFill/>
          <a:ln>
            <a:noFill/>
          </a:ln>
        </p:spPr>
        <p:txBody>
          <a:bodyPr anchorCtr="0" anchor="b" bIns="32750" lIns="32750" spcFirstLastPara="1" rIns="32750" wrap="square" tIns="32750">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97" name="Google Shape;97;p15"/>
          <p:cNvSpPr txBox="1"/>
          <p:nvPr>
            <p:ph idx="1" type="body"/>
          </p:nvPr>
        </p:nvSpPr>
        <p:spPr>
          <a:xfrm>
            <a:off x="892969" y="3053953"/>
            <a:ext cx="7358100" cy="589500"/>
          </a:xfrm>
          <a:prstGeom prst="rect">
            <a:avLst/>
          </a:prstGeom>
          <a:noFill/>
          <a:ln>
            <a:noFill/>
          </a:ln>
        </p:spPr>
        <p:txBody>
          <a:bodyPr anchorCtr="0" anchor="t" bIns="32750" lIns="32750" spcFirstLastPara="1" rIns="32750" wrap="square" tIns="32750">
            <a:noAutofit/>
          </a:bodyPr>
          <a:lstStyle>
            <a:lvl1pPr indent="-228600" lvl="0" marL="45720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indent="-228600" lvl="1" marL="91440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indent="-228600" lvl="2" marL="137160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indent="-228600" lvl="3" marL="182880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indent="-228600" lvl="4" marL="228600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indent="-419100" lvl="5" marL="2743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pic>
        <p:nvPicPr>
          <p:cNvPr descr="影像" id="98" name="Google Shape;98;p15"/>
          <p:cNvPicPr preferRelativeResize="0"/>
          <p:nvPr/>
        </p:nvPicPr>
        <p:blipFill rotWithShape="1">
          <a:blip r:embed="rId3">
            <a:alphaModFix/>
          </a:blip>
          <a:srcRect b="0" l="0" r="0" t="0"/>
          <a:stretch/>
        </p:blipFill>
        <p:spPr>
          <a:xfrm>
            <a:off x="-77613" y="712378"/>
            <a:ext cx="1929193" cy="923130"/>
          </a:xfrm>
          <a:prstGeom prst="rect">
            <a:avLst/>
          </a:prstGeom>
          <a:noFill/>
          <a:ln>
            <a:noFill/>
          </a:ln>
        </p:spPr>
      </p:pic>
      <p:grpSp>
        <p:nvGrpSpPr>
          <p:cNvPr id="99" name="Google Shape;99;p15"/>
          <p:cNvGrpSpPr/>
          <p:nvPr/>
        </p:nvGrpSpPr>
        <p:grpSpPr>
          <a:xfrm>
            <a:off x="0" y="5078960"/>
            <a:ext cx="9143745" cy="64554"/>
            <a:chOff x="0" y="0"/>
            <a:chExt cx="13004900" cy="122400"/>
          </a:xfrm>
        </p:grpSpPr>
        <p:sp>
          <p:nvSpPr>
            <p:cNvPr id="100" name="Google Shape;100;p15"/>
            <p:cNvSpPr/>
            <p:nvPr/>
          </p:nvSpPr>
          <p:spPr>
            <a:xfrm>
              <a:off x="0" y="0"/>
              <a:ext cx="3912300" cy="122400"/>
            </a:xfrm>
            <a:prstGeom prst="rect">
              <a:avLst/>
            </a:prstGeom>
            <a:solidFill>
              <a:srgbClr val="D66962"/>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01" name="Google Shape;101;p15"/>
            <p:cNvSpPr/>
            <p:nvPr/>
          </p:nvSpPr>
          <p:spPr>
            <a:xfrm>
              <a:off x="3891657" y="0"/>
              <a:ext cx="5221500" cy="122400"/>
            </a:xfrm>
            <a:prstGeom prst="rect">
              <a:avLst/>
            </a:prstGeom>
            <a:solidFill>
              <a:srgbClr val="EFBA57"/>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02" name="Google Shape;102;p15"/>
            <p:cNvSpPr/>
            <p:nvPr/>
          </p:nvSpPr>
          <p:spPr>
            <a:xfrm>
              <a:off x="9093200" y="0"/>
              <a:ext cx="3911700" cy="122400"/>
            </a:xfrm>
            <a:prstGeom prst="rect">
              <a:avLst/>
            </a:prstGeom>
            <a:solidFill>
              <a:srgbClr val="3068AA"/>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grpSp>
      <p:pic>
        <p:nvPicPr>
          <p:cNvPr descr="影像" id="103" name="Google Shape;103;p15"/>
          <p:cNvPicPr preferRelativeResize="0"/>
          <p:nvPr/>
        </p:nvPicPr>
        <p:blipFill rotWithShape="1">
          <a:blip r:embed="rId4">
            <a:alphaModFix/>
          </a:blip>
          <a:srcRect b="0" l="0" r="0" t="0"/>
          <a:stretch/>
        </p:blipFill>
        <p:spPr>
          <a:xfrm>
            <a:off x="249946" y="149460"/>
            <a:ext cx="2335908" cy="308562"/>
          </a:xfrm>
          <a:prstGeom prst="rect">
            <a:avLst/>
          </a:prstGeom>
          <a:noFill/>
          <a:ln>
            <a:noFill/>
          </a:ln>
        </p:spPr>
      </p:pic>
      <p:sp>
        <p:nvSpPr>
          <p:cNvPr id="104" name="Google Shape;104;p15"/>
          <p:cNvSpPr txBox="1"/>
          <p:nvPr>
            <p:ph idx="12" type="sldNum"/>
          </p:nvPr>
        </p:nvSpPr>
        <p:spPr>
          <a:xfrm>
            <a:off x="4449997" y="4902398"/>
            <a:ext cx="2394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type="tx">
  <p:cSld name="TITLE_AND_BODY">
    <p:spTree>
      <p:nvGrpSpPr>
        <p:cNvPr id="105" name="Shape 105"/>
        <p:cNvGrpSpPr/>
        <p:nvPr/>
      </p:nvGrpSpPr>
      <p:grpSpPr>
        <a:xfrm>
          <a:off x="0" y="0"/>
          <a:ext cx="0" cy="0"/>
          <a:chOff x="0" y="0"/>
          <a:chExt cx="0" cy="0"/>
        </a:xfrm>
      </p:grpSpPr>
      <p:sp>
        <p:nvSpPr>
          <p:cNvPr id="106" name="Google Shape;106;p16"/>
          <p:cNvSpPr txBox="1"/>
          <p:nvPr>
            <p:ph idx="12" type="sldNum"/>
          </p:nvPr>
        </p:nvSpPr>
        <p:spPr>
          <a:xfrm>
            <a:off x="4449997" y="4902398"/>
            <a:ext cx="2394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107" name="Shape 107"/>
        <p:cNvGrpSpPr/>
        <p:nvPr/>
      </p:nvGrpSpPr>
      <p:grpSpPr>
        <a:xfrm>
          <a:off x="0" y="0"/>
          <a:ext cx="0" cy="0"/>
          <a:chOff x="0" y="0"/>
          <a:chExt cx="0" cy="0"/>
        </a:xfrm>
      </p:grpSpPr>
      <p:sp>
        <p:nvSpPr>
          <p:cNvPr id="108" name="Google Shape;108;p17"/>
          <p:cNvSpPr txBox="1"/>
          <p:nvPr>
            <p:ph idx="1" type="body"/>
          </p:nvPr>
        </p:nvSpPr>
        <p:spPr>
          <a:xfrm>
            <a:off x="669727" y="669727"/>
            <a:ext cx="7804500" cy="3804000"/>
          </a:xfrm>
          <a:prstGeom prst="rect">
            <a:avLst/>
          </a:prstGeom>
          <a:noFill/>
          <a:ln>
            <a:noFill/>
          </a:ln>
        </p:spPr>
        <p:txBody>
          <a:bodyPr anchorCtr="0" anchor="ctr" bIns="32750" lIns="32750" spcFirstLastPara="1" rIns="32750" wrap="square" tIns="32750">
            <a:noAutofit/>
          </a:bodyPr>
          <a:lstStyle>
            <a:lvl1pPr indent="-400050" lvl="0" marL="457200" marR="0" rtl="0" algn="l">
              <a:lnSpc>
                <a:spcPct val="70000"/>
              </a:lnSpc>
              <a:spcBef>
                <a:spcPts val="2700"/>
              </a:spcBef>
              <a:spcAft>
                <a:spcPts val="0"/>
              </a:spcAft>
              <a:buClr>
                <a:srgbClr val="000000"/>
              </a:buClr>
              <a:buSzPts val="2700"/>
              <a:buFont typeface="Arial"/>
              <a:buChar char="•"/>
              <a:defRPr b="0" i="0" sz="2100" u="none" cap="none" strike="noStrike">
                <a:solidFill>
                  <a:srgbClr val="000000"/>
                </a:solidFill>
                <a:latin typeface="Arial"/>
                <a:ea typeface="Arial"/>
                <a:cs typeface="Arial"/>
                <a:sym typeface="Arial"/>
              </a:defRPr>
            </a:lvl1pPr>
            <a:lvl2pPr indent="-400050" lvl="1" marL="914400" marR="0" rtl="0" algn="l">
              <a:lnSpc>
                <a:spcPct val="70000"/>
              </a:lnSpc>
              <a:spcBef>
                <a:spcPts val="2700"/>
              </a:spcBef>
              <a:spcAft>
                <a:spcPts val="0"/>
              </a:spcAft>
              <a:buClr>
                <a:srgbClr val="000000"/>
              </a:buClr>
              <a:buSzPts val="2700"/>
              <a:buFont typeface="Arial"/>
              <a:buChar char="•"/>
              <a:defRPr b="0" i="0" sz="2100" u="none" cap="none" strike="noStrike">
                <a:solidFill>
                  <a:srgbClr val="000000"/>
                </a:solidFill>
                <a:latin typeface="Arial"/>
                <a:ea typeface="Arial"/>
                <a:cs typeface="Arial"/>
                <a:sym typeface="Arial"/>
              </a:defRPr>
            </a:lvl2pPr>
            <a:lvl3pPr indent="-400050" lvl="2" marL="1371600" marR="0" rtl="0" algn="l">
              <a:lnSpc>
                <a:spcPct val="70000"/>
              </a:lnSpc>
              <a:spcBef>
                <a:spcPts val="2700"/>
              </a:spcBef>
              <a:spcAft>
                <a:spcPts val="0"/>
              </a:spcAft>
              <a:buClr>
                <a:srgbClr val="000000"/>
              </a:buClr>
              <a:buSzPts val="2700"/>
              <a:buFont typeface="Arial"/>
              <a:buChar char="•"/>
              <a:defRPr b="0" i="0" sz="2100" u="none" cap="none" strike="noStrike">
                <a:solidFill>
                  <a:srgbClr val="000000"/>
                </a:solidFill>
                <a:latin typeface="Arial"/>
                <a:ea typeface="Arial"/>
                <a:cs typeface="Arial"/>
                <a:sym typeface="Arial"/>
              </a:defRPr>
            </a:lvl3pPr>
            <a:lvl4pPr indent="-400050" lvl="3" marL="1828800" marR="0" rtl="0" algn="l">
              <a:lnSpc>
                <a:spcPct val="70000"/>
              </a:lnSpc>
              <a:spcBef>
                <a:spcPts val="2700"/>
              </a:spcBef>
              <a:spcAft>
                <a:spcPts val="0"/>
              </a:spcAft>
              <a:buClr>
                <a:srgbClr val="000000"/>
              </a:buClr>
              <a:buSzPts val="2700"/>
              <a:buFont typeface="Arial"/>
              <a:buChar char="•"/>
              <a:defRPr b="0" i="0" sz="2100" u="none" cap="none" strike="noStrike">
                <a:solidFill>
                  <a:srgbClr val="000000"/>
                </a:solidFill>
                <a:latin typeface="Arial"/>
                <a:ea typeface="Arial"/>
                <a:cs typeface="Arial"/>
                <a:sym typeface="Arial"/>
              </a:defRPr>
            </a:lvl4pPr>
            <a:lvl5pPr indent="-400050" lvl="4" marL="2286000" marR="0" rtl="0" algn="l">
              <a:lnSpc>
                <a:spcPct val="70000"/>
              </a:lnSpc>
              <a:spcBef>
                <a:spcPts val="2700"/>
              </a:spcBef>
              <a:spcAft>
                <a:spcPts val="0"/>
              </a:spcAft>
              <a:buClr>
                <a:srgbClr val="000000"/>
              </a:buClr>
              <a:buSzPts val="2700"/>
              <a:buFont typeface="Arial"/>
              <a:buChar char="•"/>
              <a:defRPr b="0" i="0" sz="2100" u="none" cap="none" strike="noStrike">
                <a:solidFill>
                  <a:srgbClr val="000000"/>
                </a:solidFill>
                <a:latin typeface="Arial"/>
                <a:ea typeface="Arial"/>
                <a:cs typeface="Arial"/>
                <a:sym typeface="Arial"/>
              </a:defRPr>
            </a:lvl5pPr>
            <a:lvl6pPr indent="-419100" lvl="5" marL="2743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pic>
        <p:nvPicPr>
          <p:cNvPr descr="影像" id="109" name="Google Shape;109;p17"/>
          <p:cNvPicPr preferRelativeResize="0"/>
          <p:nvPr/>
        </p:nvPicPr>
        <p:blipFill rotWithShape="1">
          <a:blip r:embed="rId2">
            <a:alphaModFix amt="18340"/>
          </a:blip>
          <a:srcRect b="0" l="0" r="0" t="0"/>
          <a:stretch/>
        </p:blipFill>
        <p:spPr>
          <a:xfrm>
            <a:off x="7054368" y="4866641"/>
            <a:ext cx="1522148" cy="201068"/>
          </a:xfrm>
          <a:prstGeom prst="rect">
            <a:avLst/>
          </a:prstGeom>
          <a:noFill/>
          <a:ln>
            <a:noFill/>
          </a:ln>
        </p:spPr>
      </p:pic>
      <p:sp>
        <p:nvSpPr>
          <p:cNvPr id="110" name="Google Shape;110;p17"/>
          <p:cNvSpPr txBox="1"/>
          <p:nvPr>
            <p:ph idx="12" type="sldNum"/>
          </p:nvPr>
        </p:nvSpPr>
        <p:spPr>
          <a:xfrm>
            <a:off x="4449997" y="4902398"/>
            <a:ext cx="2394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showMasterSp="0">
  <p:cSld name="大標題 - 上方">
    <p:spTree>
      <p:nvGrpSpPr>
        <p:cNvPr id="111" name="Shape 111"/>
        <p:cNvGrpSpPr/>
        <p:nvPr/>
      </p:nvGrpSpPr>
      <p:grpSpPr>
        <a:xfrm>
          <a:off x="0" y="0"/>
          <a:ext cx="0" cy="0"/>
          <a:chOff x="0" y="0"/>
          <a:chExt cx="0" cy="0"/>
        </a:xfrm>
      </p:grpSpPr>
      <p:grpSp>
        <p:nvGrpSpPr>
          <p:cNvPr id="112" name="Google Shape;112;p18"/>
          <p:cNvGrpSpPr/>
          <p:nvPr/>
        </p:nvGrpSpPr>
        <p:grpSpPr>
          <a:xfrm>
            <a:off x="0" y="5078960"/>
            <a:ext cx="9143745" cy="64554"/>
            <a:chOff x="0" y="0"/>
            <a:chExt cx="13004900" cy="122400"/>
          </a:xfrm>
        </p:grpSpPr>
        <p:sp>
          <p:nvSpPr>
            <p:cNvPr id="113" name="Google Shape;113;p18"/>
            <p:cNvSpPr/>
            <p:nvPr/>
          </p:nvSpPr>
          <p:spPr>
            <a:xfrm>
              <a:off x="0" y="0"/>
              <a:ext cx="3912300" cy="122400"/>
            </a:xfrm>
            <a:prstGeom prst="rect">
              <a:avLst/>
            </a:prstGeom>
            <a:solidFill>
              <a:srgbClr val="D66962"/>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4" name="Google Shape;114;p18"/>
            <p:cNvSpPr/>
            <p:nvPr/>
          </p:nvSpPr>
          <p:spPr>
            <a:xfrm>
              <a:off x="3891657" y="0"/>
              <a:ext cx="5221500" cy="122400"/>
            </a:xfrm>
            <a:prstGeom prst="rect">
              <a:avLst/>
            </a:prstGeom>
            <a:solidFill>
              <a:srgbClr val="EFBA57"/>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5" name="Google Shape;115;p18"/>
            <p:cNvSpPr/>
            <p:nvPr/>
          </p:nvSpPr>
          <p:spPr>
            <a:xfrm>
              <a:off x="9093200" y="0"/>
              <a:ext cx="3911700" cy="122400"/>
            </a:xfrm>
            <a:prstGeom prst="rect">
              <a:avLst/>
            </a:prstGeom>
            <a:solidFill>
              <a:srgbClr val="3068AA"/>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grpSp>
      <p:pic>
        <p:nvPicPr>
          <p:cNvPr descr="影像" id="116" name="Google Shape;116;p18"/>
          <p:cNvPicPr preferRelativeResize="0"/>
          <p:nvPr/>
        </p:nvPicPr>
        <p:blipFill rotWithShape="1">
          <a:blip r:embed="rId2">
            <a:alphaModFix amt="18340"/>
          </a:blip>
          <a:srcRect b="0" l="0" r="0" t="0"/>
          <a:stretch/>
        </p:blipFill>
        <p:spPr>
          <a:xfrm>
            <a:off x="7054368" y="4866641"/>
            <a:ext cx="1522148" cy="201068"/>
          </a:xfrm>
          <a:prstGeom prst="rect">
            <a:avLst/>
          </a:prstGeom>
          <a:noFill/>
          <a:ln>
            <a:noFill/>
          </a:ln>
        </p:spPr>
      </p:pic>
      <p:pic>
        <p:nvPicPr>
          <p:cNvPr descr="影像" id="117" name="Google Shape;117;p18"/>
          <p:cNvPicPr preferRelativeResize="0"/>
          <p:nvPr/>
        </p:nvPicPr>
        <p:blipFill rotWithShape="1">
          <a:blip r:embed="rId3">
            <a:alphaModFix/>
          </a:blip>
          <a:srcRect b="0" l="0" r="0" t="0"/>
          <a:stretch/>
        </p:blipFill>
        <p:spPr>
          <a:xfrm>
            <a:off x="-59754" y="4439326"/>
            <a:ext cx="1355227" cy="648484"/>
          </a:xfrm>
          <a:prstGeom prst="rect">
            <a:avLst/>
          </a:prstGeom>
          <a:noFill/>
          <a:ln>
            <a:noFill/>
          </a:ln>
        </p:spPr>
      </p:pic>
      <p:cxnSp>
        <p:nvCxnSpPr>
          <p:cNvPr id="118" name="Google Shape;118;p18"/>
          <p:cNvCxnSpPr/>
          <p:nvPr/>
        </p:nvCxnSpPr>
        <p:spPr>
          <a:xfrm>
            <a:off x="552118" y="748534"/>
            <a:ext cx="8026500" cy="0"/>
          </a:xfrm>
          <a:prstGeom prst="straightConnector1">
            <a:avLst/>
          </a:prstGeom>
          <a:noFill/>
          <a:ln cap="flat" cmpd="sng" w="12700">
            <a:solidFill>
              <a:srgbClr val="262627"/>
            </a:solidFill>
            <a:prstDash val="solid"/>
            <a:miter lim="400000"/>
            <a:headEnd len="sm" w="sm" type="none"/>
            <a:tailEnd len="med" w="med" type="diamon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1" showMasterSp="0">
  <p:cSld name="大標題 - 中央_1">
    <p:spTree>
      <p:nvGrpSpPr>
        <p:cNvPr id="119" name="Shape 119"/>
        <p:cNvGrpSpPr/>
        <p:nvPr/>
      </p:nvGrpSpPr>
      <p:grpSpPr>
        <a:xfrm>
          <a:off x="0" y="0"/>
          <a:ext cx="0" cy="0"/>
          <a:chOff x="0" y="0"/>
          <a:chExt cx="0" cy="0"/>
        </a:xfrm>
      </p:grpSpPr>
      <p:sp>
        <p:nvSpPr>
          <p:cNvPr id="120" name="Google Shape;120;p19"/>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rtl="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121" name="Google Shape;121;p19"/>
          <p:cNvGrpSpPr/>
          <p:nvPr/>
        </p:nvGrpSpPr>
        <p:grpSpPr>
          <a:xfrm>
            <a:off x="1075372" y="2889512"/>
            <a:ext cx="6521640" cy="17325"/>
            <a:chOff x="0" y="0"/>
            <a:chExt cx="17391040" cy="46200"/>
          </a:xfrm>
        </p:grpSpPr>
        <p:sp>
          <p:nvSpPr>
            <p:cNvPr id="122" name="Google Shape;122;p19"/>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23" name="Google Shape;123;p19"/>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24" name="Google Shape;124;p19"/>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125" name="Google Shape;125;p19"/>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rtl="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rtl="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rtl="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rtl="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rtl="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126" name="Google Shape;126;p19"/>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127" name="Shape 127"/>
        <p:cNvGrpSpPr/>
        <p:nvPr/>
      </p:nvGrpSpPr>
      <p:grpSpPr>
        <a:xfrm>
          <a:off x="0" y="0"/>
          <a:ext cx="0" cy="0"/>
          <a:chOff x="0" y="0"/>
          <a:chExt cx="0" cy="0"/>
        </a:xfrm>
      </p:grpSpPr>
      <p:pic>
        <p:nvPicPr>
          <p:cNvPr descr="影像" id="128" name="Google Shape;128;p20"/>
          <p:cNvPicPr preferRelativeResize="0"/>
          <p:nvPr/>
        </p:nvPicPr>
        <p:blipFill rotWithShape="1">
          <a:blip r:embed="rId2">
            <a:alphaModFix amt="18340"/>
          </a:blip>
          <a:srcRect b="0" l="0" r="0" t="0"/>
          <a:stretch/>
        </p:blipFill>
        <p:spPr>
          <a:xfrm>
            <a:off x="7054368" y="4866641"/>
            <a:ext cx="1522148" cy="201068"/>
          </a:xfrm>
          <a:prstGeom prst="rect">
            <a:avLst/>
          </a:prstGeom>
          <a:noFill/>
          <a:ln>
            <a:noFill/>
          </a:ln>
        </p:spPr>
      </p:pic>
      <p:sp>
        <p:nvSpPr>
          <p:cNvPr id="129" name="Google Shape;129;p20"/>
          <p:cNvSpPr/>
          <p:nvPr/>
        </p:nvSpPr>
        <p:spPr>
          <a:xfrm>
            <a:off x="650081" y="2759550"/>
            <a:ext cx="2364600" cy="24300"/>
          </a:xfrm>
          <a:prstGeom prst="rect">
            <a:avLst/>
          </a:prstGeom>
          <a:solidFill>
            <a:srgbClr val="D66962"/>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30" name="Google Shape;130;p20"/>
          <p:cNvSpPr/>
          <p:nvPr/>
        </p:nvSpPr>
        <p:spPr>
          <a:xfrm>
            <a:off x="3002217" y="2759550"/>
            <a:ext cx="3156000" cy="24300"/>
          </a:xfrm>
          <a:prstGeom prst="rect">
            <a:avLst/>
          </a:prstGeom>
          <a:solidFill>
            <a:srgbClr val="EFBA57"/>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31" name="Google Shape;131;p20"/>
          <p:cNvSpPr/>
          <p:nvPr/>
        </p:nvSpPr>
        <p:spPr>
          <a:xfrm>
            <a:off x="5788866" y="2754192"/>
            <a:ext cx="2364300" cy="24300"/>
          </a:xfrm>
          <a:prstGeom prst="rect">
            <a:avLst/>
          </a:prstGeom>
          <a:solidFill>
            <a:srgbClr val="3068AA"/>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32" name="Google Shape;132;p20"/>
          <p:cNvSpPr txBox="1"/>
          <p:nvPr>
            <p:ph idx="12" type="sldNum"/>
          </p:nvPr>
        </p:nvSpPr>
        <p:spPr>
          <a:xfrm>
            <a:off x="4449997" y="4902398"/>
            <a:ext cx="2394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133" name="Shape 133"/>
        <p:cNvGrpSpPr/>
        <p:nvPr/>
      </p:nvGrpSpPr>
      <p:grpSpPr>
        <a:xfrm>
          <a:off x="0" y="0"/>
          <a:ext cx="0" cy="0"/>
          <a:chOff x="0" y="0"/>
          <a:chExt cx="0" cy="0"/>
        </a:xfrm>
      </p:grpSpPr>
      <p:sp>
        <p:nvSpPr>
          <p:cNvPr id="134" name="Google Shape;134;p21"/>
          <p:cNvSpPr/>
          <p:nvPr>
            <p:ph idx="2" type="pic"/>
          </p:nvPr>
        </p:nvSpPr>
        <p:spPr>
          <a:xfrm>
            <a:off x="4723805" y="334863"/>
            <a:ext cx="3750300" cy="43332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35" name="Google Shape;135;p21"/>
          <p:cNvSpPr txBox="1"/>
          <p:nvPr>
            <p:ph type="title"/>
          </p:nvPr>
        </p:nvSpPr>
        <p:spPr>
          <a:xfrm>
            <a:off x="669727" y="334863"/>
            <a:ext cx="3750300" cy="2103000"/>
          </a:xfrm>
          <a:prstGeom prst="rect">
            <a:avLst/>
          </a:prstGeom>
          <a:noFill/>
          <a:ln>
            <a:noFill/>
          </a:ln>
        </p:spPr>
        <p:txBody>
          <a:bodyPr anchorCtr="0" anchor="b" bIns="32750" lIns="32750" spcFirstLastPara="1" rIns="32750" wrap="square" tIns="32750">
            <a:noAutofit/>
          </a:bodyPr>
          <a:lstStyle>
            <a:lvl1pPr lvl="0" marR="0" rtl="0" algn="ctr">
              <a:lnSpc>
                <a:spcPct val="100000"/>
              </a:lnSpc>
              <a:spcBef>
                <a:spcPts val="0"/>
              </a:spcBef>
              <a:spcAft>
                <a:spcPts val="0"/>
              </a:spcAft>
              <a:buClr>
                <a:srgbClr val="000000"/>
              </a:buClr>
              <a:buSzPts val="3900"/>
              <a:buFont typeface="Helvetica Neue"/>
              <a:buNone/>
              <a:defRPr b="0" i="0" sz="39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36" name="Google Shape;136;p21"/>
          <p:cNvSpPr txBox="1"/>
          <p:nvPr>
            <p:ph idx="1" type="body"/>
          </p:nvPr>
        </p:nvSpPr>
        <p:spPr>
          <a:xfrm>
            <a:off x="669727" y="2491383"/>
            <a:ext cx="3750300" cy="2169900"/>
          </a:xfrm>
          <a:prstGeom prst="rect">
            <a:avLst/>
          </a:prstGeom>
          <a:noFill/>
          <a:ln>
            <a:noFill/>
          </a:ln>
        </p:spPr>
        <p:txBody>
          <a:bodyPr anchorCtr="0" anchor="t" bIns="32750" lIns="32750" spcFirstLastPara="1" rIns="32750" wrap="square" tIns="32750">
            <a:noAutofit/>
          </a:bodyPr>
          <a:lstStyle>
            <a:lvl1pPr indent="-228600" lvl="0" marL="457200" marR="0" rtl="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5pPr>
            <a:lvl6pPr indent="-419100" lvl="5" marL="2743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37" name="Google Shape;137;p21"/>
          <p:cNvSpPr txBox="1"/>
          <p:nvPr>
            <p:ph idx="12" type="sldNum"/>
          </p:nvPr>
        </p:nvSpPr>
        <p:spPr>
          <a:xfrm>
            <a:off x="4449997" y="4902398"/>
            <a:ext cx="2394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showMasterSp="0" type="tx">
  <p:cSld name="TITLE_AND_BODY">
    <p:spTree>
      <p:nvGrpSpPr>
        <p:cNvPr id="25" name="Shape 25"/>
        <p:cNvGrpSpPr/>
        <p:nvPr/>
      </p:nvGrpSpPr>
      <p:grpSpPr>
        <a:xfrm>
          <a:off x="0" y="0"/>
          <a:ext cx="0" cy="0"/>
          <a:chOff x="0" y="0"/>
          <a:chExt cx="0" cy="0"/>
        </a:xfrm>
      </p:grpSpPr>
      <p:sp>
        <p:nvSpPr>
          <p:cNvPr id="26" name="Google Shape;26;p3"/>
          <p:cNvSpPr txBox="1"/>
          <p:nvPr/>
        </p:nvSpPr>
        <p:spPr>
          <a:xfrm>
            <a:off x="3980920" y="4286250"/>
            <a:ext cx="1182161" cy="214313"/>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27" name="Google Shape;27;p3"/>
          <p:cNvSpPr txBox="1"/>
          <p:nvPr/>
        </p:nvSpPr>
        <p:spPr>
          <a:xfrm>
            <a:off x="2242626" y="1332944"/>
            <a:ext cx="4658749" cy="1842612"/>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pic>
        <p:nvPicPr>
          <p:cNvPr descr="影像" id="28" name="Google Shape;28;p3"/>
          <p:cNvPicPr preferRelativeResize="0"/>
          <p:nvPr/>
        </p:nvPicPr>
        <p:blipFill rotWithShape="1">
          <a:blip r:embed="rId2">
            <a:alphaModFix amt="2995"/>
          </a:blip>
          <a:srcRect b="0" l="0" r="0" t="0"/>
          <a:stretch/>
        </p:blipFill>
        <p:spPr>
          <a:xfrm>
            <a:off x="2583634" y="852711"/>
            <a:ext cx="3976664" cy="3438073"/>
          </a:xfrm>
          <a:prstGeom prst="rect">
            <a:avLst/>
          </a:prstGeom>
          <a:noFill/>
          <a:ln>
            <a:noFill/>
          </a:ln>
        </p:spPr>
      </p:pic>
      <p:sp>
        <p:nvSpPr>
          <p:cNvPr id="29" name="Google Shape;29;p3"/>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138" name="Shape 138"/>
        <p:cNvGrpSpPr/>
        <p:nvPr/>
      </p:nvGrpSpPr>
      <p:grpSpPr>
        <a:xfrm>
          <a:off x="0" y="0"/>
          <a:ext cx="0" cy="0"/>
          <a:chOff x="0" y="0"/>
          <a:chExt cx="0" cy="0"/>
        </a:xfrm>
      </p:grpSpPr>
      <p:sp>
        <p:nvSpPr>
          <p:cNvPr id="139" name="Google Shape;139;p22"/>
          <p:cNvSpPr/>
          <p:nvPr>
            <p:ph idx="2" type="pic"/>
          </p:nvPr>
        </p:nvSpPr>
        <p:spPr>
          <a:xfrm>
            <a:off x="1143000" y="354955"/>
            <a:ext cx="6858000" cy="31143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40" name="Google Shape;140;p22"/>
          <p:cNvSpPr txBox="1"/>
          <p:nvPr>
            <p:ph type="title"/>
          </p:nvPr>
        </p:nvSpPr>
        <p:spPr>
          <a:xfrm>
            <a:off x="892969" y="3542854"/>
            <a:ext cx="7358100" cy="750000"/>
          </a:xfrm>
          <a:prstGeom prst="rect">
            <a:avLst/>
          </a:prstGeom>
          <a:noFill/>
          <a:ln>
            <a:noFill/>
          </a:ln>
        </p:spPr>
        <p:txBody>
          <a:bodyPr anchorCtr="0" anchor="b" bIns="32750" lIns="32750" spcFirstLastPara="1" rIns="32750" wrap="square" tIns="32750">
            <a:noAutofit/>
          </a:bodyPr>
          <a:lstStyle>
            <a:lvl1pPr lv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41" name="Google Shape;141;p22"/>
          <p:cNvSpPr txBox="1"/>
          <p:nvPr>
            <p:ph idx="1" type="body"/>
          </p:nvPr>
        </p:nvSpPr>
        <p:spPr>
          <a:xfrm>
            <a:off x="892969" y="4299645"/>
            <a:ext cx="7358100" cy="596100"/>
          </a:xfrm>
          <a:prstGeom prst="rect">
            <a:avLst/>
          </a:prstGeom>
          <a:noFill/>
          <a:ln>
            <a:noFill/>
          </a:ln>
        </p:spPr>
        <p:txBody>
          <a:bodyPr anchorCtr="0" anchor="t" bIns="32750" lIns="32750" spcFirstLastPara="1" rIns="32750" wrap="square" tIns="32750">
            <a:noAutofit/>
          </a:bodyPr>
          <a:lstStyle>
            <a:lvl1pPr indent="-228600" lvl="0" marL="457200" marR="0" rtl="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5pPr>
            <a:lvl6pPr indent="-419100" lvl="5" marL="2743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42" name="Google Shape;142;p22"/>
          <p:cNvSpPr txBox="1"/>
          <p:nvPr>
            <p:ph idx="12" type="sldNum"/>
          </p:nvPr>
        </p:nvSpPr>
        <p:spPr>
          <a:xfrm>
            <a:off x="4449997" y="4902398"/>
            <a:ext cx="2394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143" name="Shape 143"/>
        <p:cNvGrpSpPr/>
        <p:nvPr/>
      </p:nvGrpSpPr>
      <p:grpSpPr>
        <a:xfrm>
          <a:off x="0" y="0"/>
          <a:ext cx="0" cy="0"/>
          <a:chOff x="0" y="0"/>
          <a:chExt cx="0" cy="0"/>
        </a:xfrm>
      </p:grpSpPr>
      <p:sp>
        <p:nvSpPr>
          <p:cNvPr id="144" name="Google Shape;144;p23"/>
          <p:cNvSpPr/>
          <p:nvPr>
            <p:ph idx="2" type="pic"/>
          </p:nvPr>
        </p:nvSpPr>
        <p:spPr>
          <a:xfrm>
            <a:off x="4723805" y="1366242"/>
            <a:ext cx="3750300" cy="33153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45" name="Google Shape;145;p23"/>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lvl1pPr lv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46" name="Google Shape;146;p23"/>
          <p:cNvSpPr txBox="1"/>
          <p:nvPr>
            <p:ph idx="1" type="body"/>
          </p:nvPr>
        </p:nvSpPr>
        <p:spPr>
          <a:xfrm>
            <a:off x="669727" y="1366242"/>
            <a:ext cx="3750300" cy="3315300"/>
          </a:xfrm>
          <a:prstGeom prst="rect">
            <a:avLst/>
          </a:prstGeom>
          <a:noFill/>
          <a:ln>
            <a:noFill/>
          </a:ln>
        </p:spPr>
        <p:txBody>
          <a:bodyPr anchorCtr="0" anchor="ctr" bIns="32750" lIns="32750" spcFirstLastPara="1" rIns="32750" wrap="square" tIns="32750">
            <a:noAutofit/>
          </a:bodyPr>
          <a:lstStyle>
            <a:lvl1pPr indent="-393700" lvl="0" marL="457200" marR="0" rtl="0" algn="l">
              <a:lnSpc>
                <a:spcPct val="100000"/>
              </a:lnSpc>
              <a:spcBef>
                <a:spcPts val="2100"/>
              </a:spcBef>
              <a:spcAft>
                <a:spcPts val="0"/>
              </a:spcAft>
              <a:buClr>
                <a:srgbClr val="000000"/>
              </a:buClr>
              <a:buSzPts val="26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93700" lvl="1" marL="914400" marR="0" rtl="0" algn="l">
              <a:lnSpc>
                <a:spcPct val="100000"/>
              </a:lnSpc>
              <a:spcBef>
                <a:spcPts val="2100"/>
              </a:spcBef>
              <a:spcAft>
                <a:spcPts val="0"/>
              </a:spcAft>
              <a:buClr>
                <a:srgbClr val="000000"/>
              </a:buClr>
              <a:buSzPts val="26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93700" lvl="2" marL="1371600" marR="0" rtl="0" algn="l">
              <a:lnSpc>
                <a:spcPct val="100000"/>
              </a:lnSpc>
              <a:spcBef>
                <a:spcPts val="2100"/>
              </a:spcBef>
              <a:spcAft>
                <a:spcPts val="0"/>
              </a:spcAft>
              <a:buClr>
                <a:srgbClr val="000000"/>
              </a:buClr>
              <a:buSzPts val="26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93700" lvl="3" marL="1828800" marR="0" rtl="0" algn="l">
              <a:lnSpc>
                <a:spcPct val="100000"/>
              </a:lnSpc>
              <a:spcBef>
                <a:spcPts val="2100"/>
              </a:spcBef>
              <a:spcAft>
                <a:spcPts val="0"/>
              </a:spcAft>
              <a:buClr>
                <a:srgbClr val="000000"/>
              </a:buClr>
              <a:buSzPts val="26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93700" lvl="4" marL="2286000" marR="0" rtl="0" algn="l">
              <a:lnSpc>
                <a:spcPct val="100000"/>
              </a:lnSpc>
              <a:spcBef>
                <a:spcPts val="2100"/>
              </a:spcBef>
              <a:spcAft>
                <a:spcPts val="0"/>
              </a:spcAft>
              <a:buClr>
                <a:srgbClr val="000000"/>
              </a:buClr>
              <a:buSzPts val="26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419100" lvl="5" marL="2743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47" name="Google Shape;147;p23"/>
          <p:cNvSpPr txBox="1"/>
          <p:nvPr>
            <p:ph idx="12" type="sldNum"/>
          </p:nvPr>
        </p:nvSpPr>
        <p:spPr>
          <a:xfrm>
            <a:off x="4449997" y="4902398"/>
            <a:ext cx="239400" cy="1809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148" name="Shape 148"/>
        <p:cNvGrpSpPr/>
        <p:nvPr/>
      </p:nvGrpSpPr>
      <p:grpSpPr>
        <a:xfrm>
          <a:off x="0" y="0"/>
          <a:ext cx="0" cy="0"/>
          <a:chOff x="0" y="0"/>
          <a:chExt cx="0" cy="0"/>
        </a:xfrm>
      </p:grpSpPr>
      <p:sp>
        <p:nvSpPr>
          <p:cNvPr id="149" name="Google Shape;149;p24"/>
          <p:cNvSpPr/>
          <p:nvPr>
            <p:ph idx="2" type="pic"/>
          </p:nvPr>
        </p:nvSpPr>
        <p:spPr>
          <a:xfrm>
            <a:off x="4723805" y="2685604"/>
            <a:ext cx="3750300" cy="1989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50" name="Google Shape;150;p24"/>
          <p:cNvSpPr/>
          <p:nvPr>
            <p:ph idx="3" type="pic"/>
          </p:nvPr>
        </p:nvSpPr>
        <p:spPr>
          <a:xfrm>
            <a:off x="4723805" y="468809"/>
            <a:ext cx="3750300" cy="1989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51" name="Google Shape;151;p24"/>
          <p:cNvSpPr/>
          <p:nvPr>
            <p:ph idx="4" type="pic"/>
          </p:nvPr>
        </p:nvSpPr>
        <p:spPr>
          <a:xfrm>
            <a:off x="669727" y="468809"/>
            <a:ext cx="3750300" cy="4206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52" name="Google Shape;152;p24"/>
          <p:cNvSpPr txBox="1"/>
          <p:nvPr>
            <p:ph idx="12" type="sldNum"/>
          </p:nvPr>
        </p:nvSpPr>
        <p:spPr>
          <a:xfrm>
            <a:off x="4449997" y="4902398"/>
            <a:ext cx="2394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153" name="Shape 153"/>
        <p:cNvGrpSpPr/>
        <p:nvPr/>
      </p:nvGrpSpPr>
      <p:grpSpPr>
        <a:xfrm>
          <a:off x="0" y="0"/>
          <a:ext cx="0" cy="0"/>
          <a:chOff x="0" y="0"/>
          <a:chExt cx="0" cy="0"/>
        </a:xfrm>
      </p:grpSpPr>
      <p:sp>
        <p:nvSpPr>
          <p:cNvPr id="154" name="Google Shape;154;p25"/>
          <p:cNvSpPr/>
          <p:nvPr>
            <p:ph idx="2" type="pic"/>
          </p:nvPr>
        </p:nvSpPr>
        <p:spPr>
          <a:xfrm>
            <a:off x="0" y="0"/>
            <a:ext cx="9144000" cy="51435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55" name="Google Shape;155;p25"/>
          <p:cNvSpPr txBox="1"/>
          <p:nvPr>
            <p:ph idx="12" type="sldNum"/>
          </p:nvPr>
        </p:nvSpPr>
        <p:spPr>
          <a:xfrm>
            <a:off x="4449997" y="4902398"/>
            <a:ext cx="2394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156" name="Shape 156"/>
        <p:cNvGrpSpPr/>
        <p:nvPr/>
      </p:nvGrpSpPr>
      <p:grpSpPr>
        <a:xfrm>
          <a:off x="0" y="0"/>
          <a:ext cx="0" cy="0"/>
          <a:chOff x="0" y="0"/>
          <a:chExt cx="0" cy="0"/>
        </a:xfrm>
      </p:grpSpPr>
      <p:sp>
        <p:nvSpPr>
          <p:cNvPr id="157" name="Google Shape;157;p26"/>
          <p:cNvSpPr txBox="1"/>
          <p:nvPr>
            <p:ph idx="12" type="sldNum"/>
          </p:nvPr>
        </p:nvSpPr>
        <p:spPr>
          <a:xfrm>
            <a:off x="4449997" y="4902398"/>
            <a:ext cx="2394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1">
  <p:cSld name="大標題 - 上方_1">
    <p:spTree>
      <p:nvGrpSpPr>
        <p:cNvPr id="158" name="Shape 158"/>
        <p:cNvGrpSpPr/>
        <p:nvPr/>
      </p:nvGrpSpPr>
      <p:grpSpPr>
        <a:xfrm>
          <a:off x="0" y="0"/>
          <a:ext cx="0" cy="0"/>
          <a:chOff x="0" y="0"/>
          <a:chExt cx="0" cy="0"/>
        </a:xfrm>
      </p:grpSpPr>
      <p:sp>
        <p:nvSpPr>
          <p:cNvPr id="159" name="Google Shape;159;p2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60" name="Google Shape;160;p2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2">
  <p:cSld name="大標題 - 上方_2">
    <p:spTree>
      <p:nvGrpSpPr>
        <p:cNvPr id="161" name="Shape 161"/>
        <p:cNvGrpSpPr/>
        <p:nvPr/>
      </p:nvGrpSpPr>
      <p:grpSpPr>
        <a:xfrm>
          <a:off x="0" y="0"/>
          <a:ext cx="0" cy="0"/>
          <a:chOff x="0" y="0"/>
          <a:chExt cx="0" cy="0"/>
        </a:xfrm>
      </p:grpSpPr>
      <p:sp>
        <p:nvSpPr>
          <p:cNvPr id="162" name="Google Shape;162;p2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63" name="Google Shape;163;p2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與內文_僅主標">
  <p:cSld name="TITLE_AND_BODY_1">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9pPr>
          </a:lstStyle>
          <a:p/>
        </p:txBody>
      </p:sp>
      <p:sp>
        <p:nvSpPr>
          <p:cNvPr id="166" name="Google Shape;166;p29"/>
          <p:cNvSpPr txBox="1"/>
          <p:nvPr>
            <p:ph idx="1"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indent="-342900" lvl="1" marL="914400" marR="0" rtl="0" algn="l">
              <a:lnSpc>
                <a:spcPct val="115000"/>
              </a:lnSpc>
              <a:spcBef>
                <a:spcPts val="16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7" name="Google Shape;16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cxnSp>
        <p:nvCxnSpPr>
          <p:cNvPr id="168" name="Google Shape;168;p29"/>
          <p:cNvCxnSpPr/>
          <p:nvPr/>
        </p:nvCxnSpPr>
        <p:spPr>
          <a:xfrm>
            <a:off x="311700" y="858338"/>
            <a:ext cx="8172300" cy="0"/>
          </a:xfrm>
          <a:prstGeom prst="straightConnector1">
            <a:avLst/>
          </a:prstGeom>
          <a:noFill/>
          <a:ln cap="flat" cmpd="sng" w="38100">
            <a:solidFill>
              <a:srgbClr val="A61C00"/>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與內文_僅主標 1">
  <p:cSld name="TITLE_AND_BODY_2">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1" name="Google Shape;171;p30"/>
          <p:cNvSpPr txBox="1"/>
          <p:nvPr>
            <p:ph idx="1"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2" name="Google Shape;17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cxnSp>
        <p:nvCxnSpPr>
          <p:cNvPr id="173" name="Google Shape;173;p30"/>
          <p:cNvCxnSpPr/>
          <p:nvPr/>
        </p:nvCxnSpPr>
        <p:spPr>
          <a:xfrm>
            <a:off x="311700" y="858338"/>
            <a:ext cx="8172300" cy="0"/>
          </a:xfrm>
          <a:prstGeom prst="straightConnector1">
            <a:avLst/>
          </a:prstGeom>
          <a:noFill/>
          <a:ln cap="flat" cmpd="sng" w="38100">
            <a:solidFill>
              <a:srgbClr val="A61C00"/>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區段標題 1">
  <p:cSld name="SECTION_HEADER_1">
    <p:spTree>
      <p:nvGrpSpPr>
        <p:cNvPr id="174" name="Shape 174"/>
        <p:cNvGrpSpPr/>
        <p:nvPr/>
      </p:nvGrpSpPr>
      <p:grpSpPr>
        <a:xfrm>
          <a:off x="0" y="0"/>
          <a:ext cx="0" cy="0"/>
          <a:chOff x="0" y="0"/>
          <a:chExt cx="0" cy="0"/>
        </a:xfrm>
      </p:grpSpPr>
      <p:sp>
        <p:nvSpPr>
          <p:cNvPr id="175" name="Google Shape;175;p31"/>
          <p:cNvSpPr txBox="1"/>
          <p:nvPr>
            <p:ph type="title"/>
          </p:nvPr>
        </p:nvSpPr>
        <p:spPr>
          <a:xfrm>
            <a:off x="722313" y="3305176"/>
            <a:ext cx="7772400" cy="508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1" i="0" sz="4000" u="none" cap="none" strike="noStrike">
                <a:solidFill>
                  <a:srgbClr val="1D6EA7"/>
                </a:solidFill>
                <a:latin typeface="Calibri"/>
                <a:ea typeface="Calibri"/>
                <a:cs typeface="Calibri"/>
                <a:sym typeface="Calibri"/>
              </a:defRPr>
            </a:lvl1pPr>
            <a:lvl2pPr lvl="1" marR="0" rtl="0" algn="ctr">
              <a:lnSpc>
                <a:spcPct val="100000"/>
              </a:lnSpc>
              <a:spcBef>
                <a:spcPts val="0"/>
              </a:spcBef>
              <a:spcAft>
                <a:spcPts val="0"/>
              </a:spcAft>
              <a:buClr>
                <a:schemeClr val="dk1"/>
              </a:buClr>
              <a:buSzPts val="2800"/>
              <a:buFont typeface="Arial"/>
              <a:buNone/>
              <a:defRPr b="1" i="0" sz="3600" u="none" cap="none" strike="noStrike">
                <a:solidFill>
                  <a:srgbClr val="1D6EA7"/>
                </a:solidFill>
                <a:latin typeface="Calibri"/>
                <a:ea typeface="Calibri"/>
                <a:cs typeface="Calibri"/>
                <a:sym typeface="Calibri"/>
              </a:defRPr>
            </a:lvl2pPr>
            <a:lvl3pPr lvl="2" marR="0" rtl="0" algn="ctr">
              <a:lnSpc>
                <a:spcPct val="100000"/>
              </a:lnSpc>
              <a:spcBef>
                <a:spcPts val="0"/>
              </a:spcBef>
              <a:spcAft>
                <a:spcPts val="0"/>
              </a:spcAft>
              <a:buClr>
                <a:schemeClr val="dk1"/>
              </a:buClr>
              <a:buSzPts val="2800"/>
              <a:buFont typeface="Arial"/>
              <a:buNone/>
              <a:defRPr b="1" i="0" sz="3600" u="none" cap="none" strike="noStrike">
                <a:solidFill>
                  <a:srgbClr val="1D6EA7"/>
                </a:solidFill>
                <a:latin typeface="Calibri"/>
                <a:ea typeface="Calibri"/>
                <a:cs typeface="Calibri"/>
                <a:sym typeface="Calibri"/>
              </a:defRPr>
            </a:lvl3pPr>
            <a:lvl4pPr lvl="3" marR="0" rtl="0" algn="ctr">
              <a:lnSpc>
                <a:spcPct val="100000"/>
              </a:lnSpc>
              <a:spcBef>
                <a:spcPts val="0"/>
              </a:spcBef>
              <a:spcAft>
                <a:spcPts val="0"/>
              </a:spcAft>
              <a:buClr>
                <a:schemeClr val="dk1"/>
              </a:buClr>
              <a:buSzPts val="2800"/>
              <a:buFont typeface="Arial"/>
              <a:buNone/>
              <a:defRPr b="1" i="0" sz="3600" u="none" cap="none" strike="noStrike">
                <a:solidFill>
                  <a:srgbClr val="1D6EA7"/>
                </a:solidFill>
                <a:latin typeface="Calibri"/>
                <a:ea typeface="Calibri"/>
                <a:cs typeface="Calibri"/>
                <a:sym typeface="Calibri"/>
              </a:defRPr>
            </a:lvl4pPr>
            <a:lvl5pPr lvl="4" marR="0" rtl="0" algn="ctr">
              <a:lnSpc>
                <a:spcPct val="100000"/>
              </a:lnSpc>
              <a:spcBef>
                <a:spcPts val="0"/>
              </a:spcBef>
              <a:spcAft>
                <a:spcPts val="0"/>
              </a:spcAft>
              <a:buClr>
                <a:schemeClr val="dk1"/>
              </a:buClr>
              <a:buSzPts val="2800"/>
              <a:buFont typeface="Arial"/>
              <a:buNone/>
              <a:defRPr b="1" i="0" sz="3600" u="none" cap="none" strike="noStrike">
                <a:solidFill>
                  <a:srgbClr val="1D6EA7"/>
                </a:solidFill>
                <a:latin typeface="Calibri"/>
                <a:ea typeface="Calibri"/>
                <a:cs typeface="Calibri"/>
                <a:sym typeface="Calibri"/>
              </a:defRPr>
            </a:lvl5pPr>
            <a:lvl6pPr lvl="5" marR="0" rtl="0" algn="ctr">
              <a:lnSpc>
                <a:spcPct val="100000"/>
              </a:lnSpc>
              <a:spcBef>
                <a:spcPts val="0"/>
              </a:spcBef>
              <a:spcAft>
                <a:spcPts val="0"/>
              </a:spcAft>
              <a:buClr>
                <a:schemeClr val="dk1"/>
              </a:buClr>
              <a:buSzPts val="2800"/>
              <a:buFont typeface="Arial"/>
              <a:buNone/>
              <a:defRPr b="1" i="0" sz="3600" u="none" cap="none" strike="noStrike">
                <a:solidFill>
                  <a:srgbClr val="1D6EA7"/>
                </a:solidFill>
                <a:latin typeface="Arial"/>
                <a:ea typeface="Arial"/>
                <a:cs typeface="Arial"/>
                <a:sym typeface="Arial"/>
              </a:defRPr>
            </a:lvl6pPr>
            <a:lvl7pPr lvl="6" marR="0" rtl="0" algn="ctr">
              <a:lnSpc>
                <a:spcPct val="100000"/>
              </a:lnSpc>
              <a:spcBef>
                <a:spcPts val="0"/>
              </a:spcBef>
              <a:spcAft>
                <a:spcPts val="0"/>
              </a:spcAft>
              <a:buClr>
                <a:schemeClr val="dk1"/>
              </a:buClr>
              <a:buSzPts val="2800"/>
              <a:buFont typeface="Arial"/>
              <a:buNone/>
              <a:defRPr b="1" i="0" sz="3600" u="none" cap="none" strike="noStrike">
                <a:solidFill>
                  <a:srgbClr val="1D6EA7"/>
                </a:solidFill>
                <a:latin typeface="Arial"/>
                <a:ea typeface="Arial"/>
                <a:cs typeface="Arial"/>
                <a:sym typeface="Arial"/>
              </a:defRPr>
            </a:lvl7pPr>
            <a:lvl8pPr lvl="7" marR="0" rtl="0" algn="ctr">
              <a:lnSpc>
                <a:spcPct val="100000"/>
              </a:lnSpc>
              <a:spcBef>
                <a:spcPts val="0"/>
              </a:spcBef>
              <a:spcAft>
                <a:spcPts val="0"/>
              </a:spcAft>
              <a:buClr>
                <a:schemeClr val="dk1"/>
              </a:buClr>
              <a:buSzPts val="2800"/>
              <a:buFont typeface="Arial"/>
              <a:buNone/>
              <a:defRPr b="1" i="0" sz="3600" u="none" cap="none" strike="noStrike">
                <a:solidFill>
                  <a:srgbClr val="1D6EA7"/>
                </a:solidFill>
                <a:latin typeface="Arial"/>
                <a:ea typeface="Arial"/>
                <a:cs typeface="Arial"/>
                <a:sym typeface="Arial"/>
              </a:defRPr>
            </a:lvl8pPr>
            <a:lvl9pPr lvl="8" marR="0" rtl="0" algn="ctr">
              <a:lnSpc>
                <a:spcPct val="100000"/>
              </a:lnSpc>
              <a:spcBef>
                <a:spcPts val="0"/>
              </a:spcBef>
              <a:spcAft>
                <a:spcPts val="0"/>
              </a:spcAft>
              <a:buClr>
                <a:schemeClr val="dk1"/>
              </a:buClr>
              <a:buSzPts val="2800"/>
              <a:buFont typeface="Arial"/>
              <a:buNone/>
              <a:defRPr b="1" i="0" sz="3600" u="none" cap="none" strike="noStrike">
                <a:solidFill>
                  <a:srgbClr val="1D6EA7"/>
                </a:solidFill>
                <a:latin typeface="Arial"/>
                <a:ea typeface="Arial"/>
                <a:cs typeface="Arial"/>
                <a:sym typeface="Arial"/>
              </a:defRPr>
            </a:lvl9pPr>
          </a:lstStyle>
          <a:p/>
        </p:txBody>
      </p:sp>
      <p:sp>
        <p:nvSpPr>
          <p:cNvPr id="176" name="Google Shape;176;p31"/>
          <p:cNvSpPr txBox="1"/>
          <p:nvPr>
            <p:ph idx="1" type="body"/>
          </p:nvPr>
        </p:nvSpPr>
        <p:spPr>
          <a:xfrm>
            <a:off x="722313" y="3888485"/>
            <a:ext cx="7772400" cy="474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20000"/>
              </a:lnSpc>
              <a:spcBef>
                <a:spcPts val="200"/>
              </a:spcBef>
              <a:spcAft>
                <a:spcPts val="0"/>
              </a:spcAft>
              <a:buClr>
                <a:srgbClr val="FF7C80"/>
              </a:buClr>
              <a:buSzPts val="1600"/>
              <a:buFont typeface="Noto Sans Symbols"/>
              <a:buNone/>
              <a:defRPr b="0" i="0" sz="2000" u="none" cap="none" strike="noStrike">
                <a:solidFill>
                  <a:schemeClr val="dk1"/>
                </a:solidFill>
                <a:latin typeface="Calibri"/>
                <a:ea typeface="Calibri"/>
                <a:cs typeface="Calibri"/>
                <a:sym typeface="Calibri"/>
              </a:defRPr>
            </a:lvl1pPr>
            <a:lvl2pPr indent="-228600" lvl="1" marL="914400" marR="0" rtl="0" algn="l">
              <a:lnSpc>
                <a:spcPct val="120000"/>
              </a:lnSpc>
              <a:spcBef>
                <a:spcPts val="200"/>
              </a:spcBef>
              <a:spcAft>
                <a:spcPts val="0"/>
              </a:spcAft>
              <a:buClr>
                <a:srgbClr val="92D050"/>
              </a:buClr>
              <a:buSzPts val="1300"/>
              <a:buFont typeface="Noto Sans Symbols"/>
              <a:buNone/>
              <a:defRPr b="0" i="0" sz="1800" u="none" cap="none" strike="noStrike">
                <a:solidFill>
                  <a:schemeClr val="dk1"/>
                </a:solidFill>
                <a:latin typeface="Calibri"/>
                <a:ea typeface="Calibri"/>
                <a:cs typeface="Calibri"/>
                <a:sym typeface="Calibri"/>
              </a:defRPr>
            </a:lvl2pPr>
            <a:lvl3pPr indent="-228600" lvl="2" marL="1371600" marR="0" rtl="0" algn="l">
              <a:lnSpc>
                <a:spcPct val="120000"/>
              </a:lnSpc>
              <a:spcBef>
                <a:spcPts val="200"/>
              </a:spcBef>
              <a:spcAft>
                <a:spcPts val="0"/>
              </a:spcAft>
              <a:buClr>
                <a:srgbClr val="FF6600"/>
              </a:buClr>
              <a:buSzPts val="1200"/>
              <a:buFont typeface="Noto Sans Symbols"/>
              <a:buNone/>
              <a:defRPr b="0" i="0" sz="1600" u="none" cap="none" strike="noStrike">
                <a:solidFill>
                  <a:schemeClr val="dk1"/>
                </a:solidFill>
                <a:latin typeface="Calibri"/>
                <a:ea typeface="Calibri"/>
                <a:cs typeface="Calibri"/>
                <a:sym typeface="Calibri"/>
              </a:defRPr>
            </a:lvl3pPr>
            <a:lvl4pPr indent="-228600" lvl="3" marL="1828800" marR="0" rtl="0" algn="l">
              <a:lnSpc>
                <a:spcPct val="120000"/>
              </a:lnSpc>
              <a:spcBef>
                <a:spcPts val="200"/>
              </a:spcBef>
              <a:spcAft>
                <a:spcPts val="0"/>
              </a:spcAft>
              <a:buClr>
                <a:srgbClr val="0070C0"/>
              </a:buClr>
              <a:buSzPts val="11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20000"/>
              </a:lnSpc>
              <a:spcBef>
                <a:spcPts val="200"/>
              </a:spcBef>
              <a:spcAft>
                <a:spcPts val="0"/>
              </a:spcAft>
              <a:buClr>
                <a:srgbClr val="FFC000"/>
              </a:buClr>
              <a:buSzPts val="1100"/>
              <a:buFont typeface="Noto Sans Symbols"/>
              <a:buNone/>
              <a:defRPr b="0" i="0" sz="1400" u="none" cap="none" strike="noStrike">
                <a:solidFill>
                  <a:schemeClr val="dk1"/>
                </a:solidFill>
                <a:latin typeface="Calibri"/>
                <a:ea typeface="Calibri"/>
                <a:cs typeface="Calibri"/>
                <a:sym typeface="Calibri"/>
              </a:defRPr>
            </a:lvl5pPr>
            <a:lvl6pPr indent="-228600" lvl="5" marL="2743200" marR="0" rtl="0" algn="l">
              <a:lnSpc>
                <a:spcPct val="120000"/>
              </a:lnSpc>
              <a:spcBef>
                <a:spcPts val="20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20000"/>
              </a:lnSpc>
              <a:spcBef>
                <a:spcPts val="20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20000"/>
              </a:lnSpc>
              <a:spcBef>
                <a:spcPts val="20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20000"/>
              </a:lnSpc>
              <a:spcBef>
                <a:spcPts val="200"/>
              </a:spcBef>
              <a:spcAft>
                <a:spcPts val="200"/>
              </a:spcAft>
              <a:buClr>
                <a:schemeClr val="dk1"/>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77" name="Google Shape;177;p31"/>
          <p:cNvSpPr txBox="1"/>
          <p:nvPr>
            <p:ph idx="11" type="ftr"/>
          </p:nvPr>
        </p:nvSpPr>
        <p:spPr>
          <a:xfrm>
            <a:off x="3429000" y="4686300"/>
            <a:ext cx="1828800" cy="342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8" name="Google Shape;178;p31"/>
          <p:cNvSpPr txBox="1"/>
          <p:nvPr>
            <p:ph idx="12" type="sldNum"/>
          </p:nvPr>
        </p:nvSpPr>
        <p:spPr>
          <a:xfrm>
            <a:off x="8382000" y="4893469"/>
            <a:ext cx="762000" cy="2499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grpSp>
        <p:nvGrpSpPr>
          <p:cNvPr id="179" name="Google Shape;179;p31"/>
          <p:cNvGrpSpPr/>
          <p:nvPr/>
        </p:nvGrpSpPr>
        <p:grpSpPr>
          <a:xfrm>
            <a:off x="611560" y="3219822"/>
            <a:ext cx="0" cy="667856"/>
            <a:chOff x="876610" y="694594"/>
            <a:chExt cx="0" cy="890475"/>
          </a:xfrm>
        </p:grpSpPr>
        <p:cxnSp>
          <p:nvCxnSpPr>
            <p:cNvPr id="180" name="Google Shape;180;p31"/>
            <p:cNvCxnSpPr/>
            <p:nvPr/>
          </p:nvCxnSpPr>
          <p:spPr>
            <a:xfrm rot="10800000">
              <a:off x="876610" y="868879"/>
              <a:ext cx="0" cy="180000"/>
            </a:xfrm>
            <a:prstGeom prst="straightConnector1">
              <a:avLst/>
            </a:prstGeom>
            <a:noFill/>
            <a:ln cap="flat" cmpd="sng" w="57150">
              <a:solidFill>
                <a:srgbClr val="E7B4D1"/>
              </a:solidFill>
              <a:prstDash val="solid"/>
              <a:round/>
              <a:headEnd len="sm" w="sm" type="none"/>
              <a:tailEnd len="sm" w="sm" type="none"/>
            </a:ln>
          </p:spPr>
        </p:cxnSp>
        <p:cxnSp>
          <p:nvCxnSpPr>
            <p:cNvPr id="181" name="Google Shape;181;p31"/>
            <p:cNvCxnSpPr/>
            <p:nvPr/>
          </p:nvCxnSpPr>
          <p:spPr>
            <a:xfrm rot="10800000">
              <a:off x="876610" y="694594"/>
              <a:ext cx="0" cy="180000"/>
            </a:xfrm>
            <a:prstGeom prst="straightConnector1">
              <a:avLst/>
            </a:prstGeom>
            <a:noFill/>
            <a:ln cap="flat" cmpd="sng" w="57150">
              <a:solidFill>
                <a:srgbClr val="A7D7D1"/>
              </a:solidFill>
              <a:prstDash val="solid"/>
              <a:round/>
              <a:headEnd len="sm" w="sm" type="none"/>
              <a:tailEnd len="sm" w="sm" type="none"/>
            </a:ln>
          </p:spPr>
        </p:cxnSp>
        <p:cxnSp>
          <p:nvCxnSpPr>
            <p:cNvPr id="182" name="Google Shape;182;p31"/>
            <p:cNvCxnSpPr/>
            <p:nvPr/>
          </p:nvCxnSpPr>
          <p:spPr>
            <a:xfrm rot="10800000">
              <a:off x="876610" y="1046974"/>
              <a:ext cx="0" cy="180000"/>
            </a:xfrm>
            <a:prstGeom prst="straightConnector1">
              <a:avLst/>
            </a:prstGeom>
            <a:noFill/>
            <a:ln cap="flat" cmpd="sng" w="57150">
              <a:solidFill>
                <a:srgbClr val="F6CA6A"/>
              </a:solidFill>
              <a:prstDash val="solid"/>
              <a:round/>
              <a:headEnd len="sm" w="sm" type="none"/>
              <a:tailEnd len="sm" w="sm" type="none"/>
            </a:ln>
          </p:spPr>
        </p:cxnSp>
        <p:cxnSp>
          <p:nvCxnSpPr>
            <p:cNvPr id="183" name="Google Shape;183;p31"/>
            <p:cNvCxnSpPr/>
            <p:nvPr/>
          </p:nvCxnSpPr>
          <p:spPr>
            <a:xfrm rot="10800000">
              <a:off x="876610" y="1225069"/>
              <a:ext cx="0" cy="180000"/>
            </a:xfrm>
            <a:prstGeom prst="straightConnector1">
              <a:avLst/>
            </a:prstGeom>
            <a:noFill/>
            <a:ln cap="flat" cmpd="sng" w="57150">
              <a:solidFill>
                <a:srgbClr val="C0D35B"/>
              </a:solidFill>
              <a:prstDash val="solid"/>
              <a:round/>
              <a:headEnd len="sm" w="sm" type="none"/>
              <a:tailEnd len="sm" w="sm" type="none"/>
            </a:ln>
          </p:spPr>
        </p:cxnSp>
        <p:cxnSp>
          <p:nvCxnSpPr>
            <p:cNvPr id="184" name="Google Shape;184;p31"/>
            <p:cNvCxnSpPr/>
            <p:nvPr/>
          </p:nvCxnSpPr>
          <p:spPr>
            <a:xfrm rot="10800000">
              <a:off x="876610" y="1405069"/>
              <a:ext cx="0" cy="180000"/>
            </a:xfrm>
            <a:prstGeom prst="straightConnector1">
              <a:avLst/>
            </a:prstGeom>
            <a:noFill/>
            <a:ln cap="flat" cmpd="sng" w="57150">
              <a:solidFill>
                <a:srgbClr val="D6D6D4"/>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30" name="Shape 30"/>
        <p:cNvGrpSpPr/>
        <p:nvPr/>
      </p:nvGrpSpPr>
      <p:grpSpPr>
        <a:xfrm>
          <a:off x="0" y="0"/>
          <a:ext cx="0" cy="0"/>
          <a:chOff x="0" y="0"/>
          <a:chExt cx="0" cy="0"/>
        </a:xfrm>
      </p:grpSpPr>
      <p:sp>
        <p:nvSpPr>
          <p:cNvPr id="31" name="Google Shape;31;p4"/>
          <p:cNvSpPr txBox="1"/>
          <p:nvPr>
            <p:ph idx="1" type="body"/>
          </p:nvPr>
        </p:nvSpPr>
        <p:spPr>
          <a:xfrm>
            <a:off x="1645295" y="669726"/>
            <a:ext cx="5853410" cy="3804047"/>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32" name="Google Shape;32;p4"/>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33" name="Google Shape;33;p4"/>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5" name="Shape 185"/>
        <p:cNvGrpSpPr/>
        <p:nvPr/>
      </p:nvGrpSpPr>
      <p:grpSpPr>
        <a:xfrm>
          <a:off x="0" y="0"/>
          <a:ext cx="0" cy="0"/>
          <a:chOff x="0" y="0"/>
          <a:chExt cx="0" cy="0"/>
        </a:xfrm>
      </p:grpSpPr>
      <p:sp>
        <p:nvSpPr>
          <p:cNvPr id="186" name="Google Shape;186;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187" name="Google Shape;18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8" name="Shape 188"/>
        <p:cNvGrpSpPr/>
        <p:nvPr/>
      </p:nvGrpSpPr>
      <p:grpSpPr>
        <a:xfrm>
          <a:off x="0" y="0"/>
          <a:ext cx="0" cy="0"/>
          <a:chOff x="0" y="0"/>
          <a:chExt cx="0" cy="0"/>
        </a:xfrm>
      </p:grpSpPr>
      <p:sp>
        <p:nvSpPr>
          <p:cNvPr id="189" name="Google Shape;18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
        <p:nvSpPr>
          <p:cNvPr id="190" name="Google Shape;190;p33"/>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cxnSp>
        <p:nvCxnSpPr>
          <p:cNvPr id="191" name="Google Shape;191;p33"/>
          <p:cNvCxnSpPr/>
          <p:nvPr/>
        </p:nvCxnSpPr>
        <p:spPr>
          <a:xfrm>
            <a:off x="311700" y="858338"/>
            <a:ext cx="8172300" cy="0"/>
          </a:xfrm>
          <a:prstGeom prst="straightConnector1">
            <a:avLst/>
          </a:prstGeom>
          <a:noFill/>
          <a:ln cap="flat" cmpd="sng" w="38100">
            <a:solidFill>
              <a:srgbClr val="A61C00"/>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1" showMasterSp="0">
  <p:cSld name="大標題與項目符號_1">
    <p:spTree>
      <p:nvGrpSpPr>
        <p:cNvPr id="192" name="Shape 192"/>
        <p:cNvGrpSpPr/>
        <p:nvPr/>
      </p:nvGrpSpPr>
      <p:grpSpPr>
        <a:xfrm>
          <a:off x="0" y="0"/>
          <a:ext cx="0" cy="0"/>
          <a:chOff x="0" y="0"/>
          <a:chExt cx="0" cy="0"/>
        </a:xfrm>
      </p:grpSpPr>
      <p:sp>
        <p:nvSpPr>
          <p:cNvPr id="193" name="Google Shape;193;p34"/>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94" name="Google Shape;194;p34"/>
          <p:cNvSpPr txBox="1"/>
          <p:nvPr>
            <p:ph idx="1" type="body"/>
          </p:nvPr>
        </p:nvSpPr>
        <p:spPr>
          <a:xfrm>
            <a:off x="1645295" y="1366242"/>
            <a:ext cx="5853300" cy="3315000"/>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195" name="Google Shape;195;p34"/>
          <p:cNvGrpSpPr/>
          <p:nvPr/>
        </p:nvGrpSpPr>
        <p:grpSpPr>
          <a:xfrm>
            <a:off x="-17450" y="5084396"/>
            <a:ext cx="9178922" cy="59063"/>
            <a:chOff x="0" y="0"/>
            <a:chExt cx="24477125" cy="157500"/>
          </a:xfrm>
        </p:grpSpPr>
        <p:sp>
          <p:nvSpPr>
            <p:cNvPr id="196" name="Google Shape;196;p34"/>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7" name="Google Shape;197;p34"/>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8" name="Google Shape;198;p34"/>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199" name="Google Shape;199;p34"/>
          <p:cNvPicPr preferRelativeResize="0"/>
          <p:nvPr/>
        </p:nvPicPr>
        <p:blipFill rotWithShape="1">
          <a:blip r:embed="rId2">
            <a:alphaModFix/>
          </a:blip>
          <a:srcRect b="0" l="0" r="0" t="0"/>
          <a:stretch/>
        </p:blipFill>
        <p:spPr>
          <a:xfrm>
            <a:off x="-41394" y="4351927"/>
            <a:ext cx="1544781" cy="739186"/>
          </a:xfrm>
          <a:prstGeom prst="rect">
            <a:avLst/>
          </a:prstGeom>
          <a:noFill/>
          <a:ln>
            <a:noFill/>
          </a:ln>
        </p:spPr>
      </p:pic>
      <p:cxnSp>
        <p:nvCxnSpPr>
          <p:cNvPr id="200" name="Google Shape;200;p34"/>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201" name="Google Shape;201;p34"/>
          <p:cNvPicPr preferRelativeResize="0"/>
          <p:nvPr/>
        </p:nvPicPr>
        <p:blipFill rotWithShape="1">
          <a:blip r:embed="rId3">
            <a:alphaModFix amt="18340"/>
          </a:blip>
          <a:srcRect b="0" l="0" r="0" t="0"/>
          <a:stretch/>
        </p:blipFill>
        <p:spPr>
          <a:xfrm>
            <a:off x="7631260" y="4869421"/>
            <a:ext cx="1461635" cy="193074"/>
          </a:xfrm>
          <a:prstGeom prst="rect">
            <a:avLst/>
          </a:prstGeom>
          <a:noFill/>
          <a:ln>
            <a:noFill/>
          </a:ln>
        </p:spPr>
      </p:pic>
      <p:sp>
        <p:nvSpPr>
          <p:cNvPr id="202" name="Google Shape;202;p3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2" showMasterSp="0">
  <p:cSld name="大標題 - 中央_2">
    <p:spTree>
      <p:nvGrpSpPr>
        <p:cNvPr id="203" name="Shape 203"/>
        <p:cNvGrpSpPr/>
        <p:nvPr/>
      </p:nvGrpSpPr>
      <p:grpSpPr>
        <a:xfrm>
          <a:off x="0" y="0"/>
          <a:ext cx="0" cy="0"/>
          <a:chOff x="0" y="0"/>
          <a:chExt cx="0" cy="0"/>
        </a:xfrm>
      </p:grpSpPr>
      <p:sp>
        <p:nvSpPr>
          <p:cNvPr id="204" name="Google Shape;204;p35"/>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rtl="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205" name="Google Shape;205;p35"/>
          <p:cNvGrpSpPr/>
          <p:nvPr/>
        </p:nvGrpSpPr>
        <p:grpSpPr>
          <a:xfrm>
            <a:off x="1075372" y="2889512"/>
            <a:ext cx="6521640" cy="17325"/>
            <a:chOff x="0" y="0"/>
            <a:chExt cx="17391040" cy="46200"/>
          </a:xfrm>
        </p:grpSpPr>
        <p:sp>
          <p:nvSpPr>
            <p:cNvPr id="206" name="Google Shape;206;p35"/>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7" name="Google Shape;207;p35"/>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8" name="Google Shape;208;p35"/>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209" name="Google Shape;209;p35"/>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rtl="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rtl="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rtl="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rtl="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rtl="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210" name="Google Shape;210;p35"/>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211" name="Google Shape;211;p3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34" name="Shape 34"/>
        <p:cNvGrpSpPr/>
        <p:nvPr/>
      </p:nvGrpSpPr>
      <p:grpSpPr>
        <a:xfrm>
          <a:off x="0" y="0"/>
          <a:ext cx="0" cy="0"/>
          <a:chOff x="0" y="0"/>
          <a:chExt cx="0" cy="0"/>
        </a:xfrm>
      </p:grpSpPr>
      <p:sp>
        <p:nvSpPr>
          <p:cNvPr id="35" name="Google Shape;35;p5"/>
          <p:cNvSpPr txBox="1"/>
          <p:nvPr>
            <p:ph type="title"/>
          </p:nvPr>
        </p:nvSpPr>
        <p:spPr>
          <a:xfrm>
            <a:off x="471488" y="214313"/>
            <a:ext cx="5853410" cy="566737"/>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36" name="Google Shape;36;p5"/>
          <p:cNvSpPr txBox="1"/>
          <p:nvPr>
            <p:ph idx="1" type="body"/>
          </p:nvPr>
        </p:nvSpPr>
        <p:spPr>
          <a:xfrm>
            <a:off x="1645295" y="1366242"/>
            <a:ext cx="5853410" cy="3315147"/>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37" name="Google Shape;37;p5"/>
          <p:cNvGrpSpPr/>
          <p:nvPr/>
        </p:nvGrpSpPr>
        <p:grpSpPr>
          <a:xfrm>
            <a:off x="-17450" y="5084396"/>
            <a:ext cx="9178902" cy="59104"/>
            <a:chOff x="0" y="0"/>
            <a:chExt cx="24477068" cy="157609"/>
          </a:xfrm>
        </p:grpSpPr>
        <p:sp>
          <p:nvSpPr>
            <p:cNvPr id="38" name="Google Shape;38;p5"/>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39" name="Google Shape;39;p5"/>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40" name="Google Shape;40;p5"/>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41" name="Google Shape;41;p5"/>
          <p:cNvPicPr preferRelativeResize="0"/>
          <p:nvPr/>
        </p:nvPicPr>
        <p:blipFill rotWithShape="1">
          <a:blip r:embed="rId2">
            <a:alphaModFix/>
          </a:blip>
          <a:srcRect b="0" l="0" r="0" t="0"/>
          <a:stretch/>
        </p:blipFill>
        <p:spPr>
          <a:xfrm>
            <a:off x="-41394" y="4351927"/>
            <a:ext cx="1544781" cy="739186"/>
          </a:xfrm>
          <a:prstGeom prst="rect">
            <a:avLst/>
          </a:prstGeom>
          <a:noFill/>
          <a:ln>
            <a:noFill/>
          </a:ln>
        </p:spPr>
      </p:pic>
      <p:cxnSp>
        <p:nvCxnSpPr>
          <p:cNvPr id="42" name="Google Shape;42;p5"/>
          <p:cNvCxnSpPr/>
          <p:nvPr/>
        </p:nvCxnSpPr>
        <p:spPr>
          <a:xfrm>
            <a:off x="450856" y="754224"/>
            <a:ext cx="8228001"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43" name="Google Shape;43;p5"/>
          <p:cNvPicPr preferRelativeResize="0"/>
          <p:nvPr/>
        </p:nvPicPr>
        <p:blipFill rotWithShape="1">
          <a:blip r:embed="rId3">
            <a:alphaModFix amt="18337"/>
          </a:blip>
          <a:srcRect b="0" l="0" r="0" t="0"/>
          <a:stretch/>
        </p:blipFill>
        <p:spPr>
          <a:xfrm>
            <a:off x="7631260" y="4869421"/>
            <a:ext cx="1461636" cy="193074"/>
          </a:xfrm>
          <a:prstGeom prst="rect">
            <a:avLst/>
          </a:prstGeom>
          <a:noFill/>
          <a:ln>
            <a:noFill/>
          </a:ln>
        </p:spPr>
      </p:pic>
      <p:sp>
        <p:nvSpPr>
          <p:cNvPr id="44" name="Google Shape;44;p5"/>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45" name="Shape 45"/>
        <p:cNvGrpSpPr/>
        <p:nvPr/>
      </p:nvGrpSpPr>
      <p:grpSpPr>
        <a:xfrm>
          <a:off x="0" y="0"/>
          <a:ext cx="0" cy="0"/>
          <a:chOff x="0" y="0"/>
          <a:chExt cx="0" cy="0"/>
        </a:xfrm>
      </p:grpSpPr>
      <p:sp>
        <p:nvSpPr>
          <p:cNvPr id="46" name="Google Shape;46;p6"/>
          <p:cNvSpPr txBox="1"/>
          <p:nvPr>
            <p:ph type="title"/>
          </p:nvPr>
        </p:nvSpPr>
        <p:spPr>
          <a:xfrm>
            <a:off x="1063838" y="2938204"/>
            <a:ext cx="5518547" cy="174129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47" name="Google Shape;47;p6"/>
          <p:cNvGrpSpPr/>
          <p:nvPr/>
        </p:nvGrpSpPr>
        <p:grpSpPr>
          <a:xfrm>
            <a:off x="1075372" y="2889512"/>
            <a:ext cx="6521694" cy="17335"/>
            <a:chOff x="0" y="0"/>
            <a:chExt cx="17391183" cy="46227"/>
          </a:xfrm>
        </p:grpSpPr>
        <p:sp>
          <p:nvSpPr>
            <p:cNvPr id="48" name="Google Shape;48;p6"/>
            <p:cNvSpPr/>
            <p:nvPr/>
          </p:nvSpPr>
          <p:spPr>
            <a:xfrm>
              <a:off x="0" y="0"/>
              <a:ext cx="5231804" cy="46227"/>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49" name="Google Shape;49;p6"/>
            <p:cNvSpPr/>
            <p:nvPr/>
          </p:nvSpPr>
          <p:spPr>
            <a:xfrm>
              <a:off x="5204271" y="0"/>
              <a:ext cx="6982639" cy="46227"/>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50" name="Google Shape;50;p6"/>
            <p:cNvSpPr/>
            <p:nvPr/>
          </p:nvSpPr>
          <p:spPr>
            <a:xfrm>
              <a:off x="12160240" y="0"/>
              <a:ext cx="5230943" cy="46227"/>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51" name="Google Shape;51;p6"/>
          <p:cNvSpPr txBox="1"/>
          <p:nvPr>
            <p:ph idx="1" type="body"/>
          </p:nvPr>
        </p:nvSpPr>
        <p:spPr>
          <a:xfrm>
            <a:off x="1120576" y="2262098"/>
            <a:ext cx="5518547" cy="596057"/>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52" name="Google Shape;52;p6"/>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53" name="Google Shape;53;p6"/>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spTree>
      <p:nvGrpSpPr>
        <p:cNvPr id="54" name="Shape 54"/>
        <p:cNvGrpSpPr/>
        <p:nvPr/>
      </p:nvGrpSpPr>
      <p:grpSpPr>
        <a:xfrm>
          <a:off x="0" y="0"/>
          <a:ext cx="0" cy="0"/>
          <a:chOff x="0" y="0"/>
          <a:chExt cx="0" cy="0"/>
        </a:xfrm>
      </p:grpSpPr>
      <p:sp>
        <p:nvSpPr>
          <p:cNvPr id="55" name="Google Shape;55;p7"/>
          <p:cNvSpPr txBox="1"/>
          <p:nvPr>
            <p:ph type="title"/>
          </p:nvPr>
        </p:nvSpPr>
        <p:spPr>
          <a:xfrm>
            <a:off x="470545" y="215974"/>
            <a:ext cx="5853410" cy="568177"/>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56" name="Google Shape;56;p7"/>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57" name="Shape 57"/>
        <p:cNvGrpSpPr/>
        <p:nvPr/>
      </p:nvGrpSpPr>
      <p:grpSpPr>
        <a:xfrm>
          <a:off x="0" y="0"/>
          <a:ext cx="0" cy="0"/>
          <a:chOff x="0" y="0"/>
          <a:chExt cx="0" cy="0"/>
        </a:xfrm>
      </p:grpSpPr>
      <p:sp>
        <p:nvSpPr>
          <p:cNvPr id="58" name="Google Shape;58;p8"/>
          <p:cNvSpPr/>
          <p:nvPr>
            <p:ph idx="2" type="pic"/>
          </p:nvPr>
        </p:nvSpPr>
        <p:spPr>
          <a:xfrm>
            <a:off x="4685854" y="334863"/>
            <a:ext cx="2812852" cy="4333131"/>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59" name="Google Shape;59;p8"/>
          <p:cNvSpPr txBox="1"/>
          <p:nvPr>
            <p:ph type="title"/>
          </p:nvPr>
        </p:nvSpPr>
        <p:spPr>
          <a:xfrm>
            <a:off x="1645295" y="334863"/>
            <a:ext cx="2812852" cy="2102942"/>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60" name="Google Shape;60;p8"/>
          <p:cNvSpPr txBox="1"/>
          <p:nvPr>
            <p:ph idx="1" type="body"/>
          </p:nvPr>
        </p:nvSpPr>
        <p:spPr>
          <a:xfrm>
            <a:off x="1645295" y="2491383"/>
            <a:ext cx="2812852" cy="2169914"/>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1" name="Google Shape;61;p8"/>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62" name="Shape 62"/>
        <p:cNvGrpSpPr/>
        <p:nvPr/>
      </p:nvGrpSpPr>
      <p:grpSpPr>
        <a:xfrm>
          <a:off x="0" y="0"/>
          <a:ext cx="0" cy="0"/>
          <a:chOff x="0" y="0"/>
          <a:chExt cx="0" cy="0"/>
        </a:xfrm>
      </p:grpSpPr>
      <p:sp>
        <p:nvSpPr>
          <p:cNvPr id="63" name="Google Shape;63;p9"/>
          <p:cNvSpPr/>
          <p:nvPr>
            <p:ph idx="2" type="pic"/>
          </p:nvPr>
        </p:nvSpPr>
        <p:spPr>
          <a:xfrm>
            <a:off x="2000250" y="354955"/>
            <a:ext cx="5143501" cy="3114229"/>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4" name="Google Shape;64;p9"/>
          <p:cNvSpPr txBox="1"/>
          <p:nvPr>
            <p:ph type="title"/>
          </p:nvPr>
        </p:nvSpPr>
        <p:spPr>
          <a:xfrm>
            <a:off x="1812726" y="3542854"/>
            <a:ext cx="5518547" cy="750094"/>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65" name="Google Shape;65;p9"/>
          <p:cNvSpPr txBox="1"/>
          <p:nvPr>
            <p:ph idx="1" type="body"/>
          </p:nvPr>
        </p:nvSpPr>
        <p:spPr>
          <a:xfrm>
            <a:off x="1812726" y="4299644"/>
            <a:ext cx="5518547" cy="596057"/>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6" name="Google Shape;66;p9"/>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67" name="Shape 67"/>
        <p:cNvGrpSpPr/>
        <p:nvPr/>
      </p:nvGrpSpPr>
      <p:grpSpPr>
        <a:xfrm>
          <a:off x="0" y="0"/>
          <a:ext cx="0" cy="0"/>
          <a:chOff x="0" y="0"/>
          <a:chExt cx="0" cy="0"/>
        </a:xfrm>
      </p:grpSpPr>
      <p:sp>
        <p:nvSpPr>
          <p:cNvPr id="68" name="Google Shape;68;p10"/>
          <p:cNvSpPr/>
          <p:nvPr>
            <p:ph idx="2" type="pic"/>
          </p:nvPr>
        </p:nvSpPr>
        <p:spPr>
          <a:xfrm>
            <a:off x="4685854" y="1366242"/>
            <a:ext cx="2812852" cy="3315147"/>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9" name="Google Shape;69;p10"/>
          <p:cNvSpPr txBox="1"/>
          <p:nvPr>
            <p:ph type="title"/>
          </p:nvPr>
        </p:nvSpPr>
        <p:spPr>
          <a:xfrm>
            <a:off x="1645295" y="133945"/>
            <a:ext cx="5853410" cy="1138536"/>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70" name="Google Shape;70;p10"/>
          <p:cNvSpPr txBox="1"/>
          <p:nvPr>
            <p:ph idx="1" type="body"/>
          </p:nvPr>
        </p:nvSpPr>
        <p:spPr>
          <a:xfrm>
            <a:off x="1645295" y="1366242"/>
            <a:ext cx="2812852" cy="3315147"/>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1" name="Google Shape;71;p10"/>
          <p:cNvSpPr txBox="1"/>
          <p:nvPr>
            <p:ph idx="12" type="sldNum"/>
          </p:nvPr>
        </p:nvSpPr>
        <p:spPr>
          <a:xfrm>
            <a:off x="4482789" y="4902398"/>
            <a:ext cx="174851" cy="177404"/>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3.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2.xml"/><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0545" y="215974"/>
            <a:ext cx="5853410" cy="568177"/>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7" name="Google Shape;7;p1"/>
          <p:cNvGrpSpPr/>
          <p:nvPr/>
        </p:nvGrpSpPr>
        <p:grpSpPr>
          <a:xfrm>
            <a:off x="-17450" y="5084396"/>
            <a:ext cx="9178902" cy="59104"/>
            <a:chOff x="0" y="0"/>
            <a:chExt cx="24477068" cy="157609"/>
          </a:xfrm>
        </p:grpSpPr>
        <p:sp>
          <p:nvSpPr>
            <p:cNvPr id="8" name="Google Shape;8;p1"/>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 name="Google Shape;9;p1"/>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 name="Google Shape;10;p1"/>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11" name="Google Shape;11;p1"/>
          <p:cNvPicPr preferRelativeResize="0"/>
          <p:nvPr/>
        </p:nvPicPr>
        <p:blipFill rotWithShape="1">
          <a:blip r:embed="rId1">
            <a:alphaModFix/>
          </a:blip>
          <a:srcRect b="0" l="0" r="0" t="0"/>
          <a:stretch/>
        </p:blipFill>
        <p:spPr>
          <a:xfrm>
            <a:off x="-41394" y="4351927"/>
            <a:ext cx="1544781" cy="739186"/>
          </a:xfrm>
          <a:prstGeom prst="rect">
            <a:avLst/>
          </a:prstGeom>
          <a:noFill/>
          <a:ln>
            <a:noFill/>
          </a:ln>
        </p:spPr>
      </p:pic>
      <p:cxnSp>
        <p:nvCxnSpPr>
          <p:cNvPr id="12" name="Google Shape;12;p1"/>
          <p:cNvCxnSpPr/>
          <p:nvPr/>
        </p:nvCxnSpPr>
        <p:spPr>
          <a:xfrm>
            <a:off x="450856" y="754224"/>
            <a:ext cx="8228001"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13" name="Google Shape;13;p1"/>
          <p:cNvPicPr preferRelativeResize="0"/>
          <p:nvPr/>
        </p:nvPicPr>
        <p:blipFill rotWithShape="1">
          <a:blip r:embed="rId2">
            <a:alphaModFix amt="18337"/>
          </a:blip>
          <a:srcRect b="0" l="0" r="0" t="0"/>
          <a:stretch/>
        </p:blipFill>
        <p:spPr>
          <a:xfrm>
            <a:off x="7631260" y="4869421"/>
            <a:ext cx="1461636" cy="193074"/>
          </a:xfrm>
          <a:prstGeom prst="rect">
            <a:avLst/>
          </a:prstGeom>
          <a:noFill/>
          <a:ln>
            <a:noFill/>
          </a:ln>
        </p:spPr>
      </p:pic>
      <p:sp>
        <p:nvSpPr>
          <p:cNvPr id="14" name="Google Shape;14;p1"/>
          <p:cNvSpPr txBox="1"/>
          <p:nvPr>
            <p:ph idx="1" type="body"/>
          </p:nvPr>
        </p:nvSpPr>
        <p:spPr>
          <a:xfrm>
            <a:off x="1645295" y="1366242"/>
            <a:ext cx="5853410" cy="3315147"/>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5" name="Google Shape;15;p1"/>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2" name="Shape 82"/>
        <p:cNvGrpSpPr/>
        <p:nvPr/>
      </p:nvGrpSpPr>
      <p:grpSpPr>
        <a:xfrm>
          <a:off x="0" y="0"/>
          <a:ext cx="0" cy="0"/>
          <a:chOff x="0" y="0"/>
          <a:chExt cx="0" cy="0"/>
        </a:xfrm>
      </p:grpSpPr>
      <p:pic>
        <p:nvPicPr>
          <p:cNvPr descr="影像" id="83" name="Google Shape;83;p14"/>
          <p:cNvPicPr preferRelativeResize="0"/>
          <p:nvPr/>
        </p:nvPicPr>
        <p:blipFill rotWithShape="1">
          <a:blip r:embed="rId1">
            <a:alphaModFix amt="2990"/>
          </a:blip>
          <a:srcRect b="0" l="0" r="0" t="0"/>
          <a:stretch/>
        </p:blipFill>
        <p:spPr>
          <a:xfrm>
            <a:off x="1868181" y="818536"/>
            <a:ext cx="4055729" cy="3506429"/>
          </a:xfrm>
          <a:prstGeom prst="rect">
            <a:avLst/>
          </a:prstGeom>
          <a:noFill/>
          <a:ln>
            <a:noFill/>
          </a:ln>
        </p:spPr>
      </p:pic>
      <p:grpSp>
        <p:nvGrpSpPr>
          <p:cNvPr id="84" name="Google Shape;84;p14"/>
          <p:cNvGrpSpPr/>
          <p:nvPr/>
        </p:nvGrpSpPr>
        <p:grpSpPr>
          <a:xfrm>
            <a:off x="0" y="5078960"/>
            <a:ext cx="9143745" cy="64554"/>
            <a:chOff x="0" y="0"/>
            <a:chExt cx="13004900" cy="122400"/>
          </a:xfrm>
        </p:grpSpPr>
        <p:sp>
          <p:nvSpPr>
            <p:cNvPr id="85" name="Google Shape;85;p14"/>
            <p:cNvSpPr/>
            <p:nvPr/>
          </p:nvSpPr>
          <p:spPr>
            <a:xfrm>
              <a:off x="0" y="0"/>
              <a:ext cx="3912300" cy="122400"/>
            </a:xfrm>
            <a:prstGeom prst="rect">
              <a:avLst/>
            </a:prstGeom>
            <a:solidFill>
              <a:srgbClr val="D66962"/>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86" name="Google Shape;86;p14"/>
            <p:cNvSpPr/>
            <p:nvPr/>
          </p:nvSpPr>
          <p:spPr>
            <a:xfrm>
              <a:off x="3891657" y="0"/>
              <a:ext cx="5221500" cy="122400"/>
            </a:xfrm>
            <a:prstGeom prst="rect">
              <a:avLst/>
            </a:prstGeom>
            <a:solidFill>
              <a:srgbClr val="EFBA57"/>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87" name="Google Shape;87;p14"/>
            <p:cNvSpPr/>
            <p:nvPr/>
          </p:nvSpPr>
          <p:spPr>
            <a:xfrm>
              <a:off x="9093200" y="0"/>
              <a:ext cx="3911700" cy="122400"/>
            </a:xfrm>
            <a:prstGeom prst="rect">
              <a:avLst/>
            </a:prstGeom>
            <a:solidFill>
              <a:srgbClr val="3068AA"/>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grpSp>
      <p:sp>
        <p:nvSpPr>
          <p:cNvPr id="88" name="Google Shape;88;p14"/>
          <p:cNvSpPr txBox="1"/>
          <p:nvPr/>
        </p:nvSpPr>
        <p:spPr>
          <a:xfrm>
            <a:off x="892969" y="4564673"/>
            <a:ext cx="7358100" cy="2745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0" i="1" lang="zh-TW" sz="1500" u="none" cap="none" strike="noStrike">
                <a:solidFill>
                  <a:srgbClr val="000000"/>
                </a:solidFill>
                <a:latin typeface="Helvetica Neue"/>
                <a:ea typeface="Helvetica Neue"/>
                <a:cs typeface="Helvetica Neue"/>
                <a:sym typeface="Helvetica Neue"/>
              </a:rPr>
              <a:t>–台灣人工智慧學校</a:t>
            </a:r>
            <a:endParaRPr b="0" i="0" sz="900" u="none" cap="none" strike="noStrike">
              <a:solidFill>
                <a:srgbClr val="000000"/>
              </a:solidFill>
              <a:latin typeface="Arial"/>
              <a:ea typeface="Arial"/>
              <a:cs typeface="Arial"/>
              <a:sym typeface="Arial"/>
            </a:endParaRPr>
          </a:p>
        </p:txBody>
      </p:sp>
      <p:sp>
        <p:nvSpPr>
          <p:cNvPr id="89" name="Google Shape;89;p14"/>
          <p:cNvSpPr txBox="1"/>
          <p:nvPr/>
        </p:nvSpPr>
        <p:spPr>
          <a:xfrm>
            <a:off x="892969" y="1138535"/>
            <a:ext cx="7358100" cy="25449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Clr>
                <a:srgbClr val="000000"/>
              </a:buClr>
              <a:buSzPts val="2600"/>
              <a:buFont typeface="Arial"/>
              <a:buNone/>
            </a:pPr>
            <a:r>
              <a:rPr b="0" i="0" lang="zh-TW" sz="2600" u="none" cap="none" strike="noStrike">
                <a:solidFill>
                  <a:srgbClr val="000000"/>
                </a:solidFill>
                <a:latin typeface="Arial"/>
                <a:ea typeface="Arial"/>
                <a:cs typeface="Arial"/>
                <a:sym typeface="Arial"/>
              </a:rPr>
              <a:t>「版權聲明頁」</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zh-TW" sz="22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900" u="none" cap="none" strike="noStrike">
              <a:solidFill>
                <a:srgbClr val="000000"/>
              </a:solidFill>
              <a:latin typeface="Arial"/>
              <a:ea typeface="Arial"/>
              <a:cs typeface="Arial"/>
              <a:sym typeface="Arial"/>
            </a:endParaRPr>
          </a:p>
        </p:txBody>
      </p:sp>
      <p:sp>
        <p:nvSpPr>
          <p:cNvPr id="90" name="Google Shape;90;p14"/>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lvl1pPr lv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91" name="Google Shape;91;p14"/>
          <p:cNvSpPr txBox="1"/>
          <p:nvPr>
            <p:ph idx="1" type="body"/>
          </p:nvPr>
        </p:nvSpPr>
        <p:spPr>
          <a:xfrm>
            <a:off x="669727" y="1366242"/>
            <a:ext cx="7804500" cy="3315300"/>
          </a:xfrm>
          <a:prstGeom prst="rect">
            <a:avLst/>
          </a:prstGeom>
          <a:noFill/>
          <a:ln>
            <a:noFill/>
          </a:ln>
        </p:spPr>
        <p:txBody>
          <a:bodyPr anchorCtr="0" anchor="ctr" bIns="32750" lIns="32750" spcFirstLastPara="1" rIns="32750" wrap="square" tIns="32750">
            <a:noAutofit/>
          </a:bodyPr>
          <a:lstStyle>
            <a:lvl1pPr indent="-419100" lvl="0" marL="457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indent="-419100" lvl="1" marL="914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19100" lvl="2" marL="1371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19100" lvl="3" marL="1828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19100" lvl="4" marL="22860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419100" lvl="5" marL="2743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92" name="Google Shape;92;p14"/>
          <p:cNvSpPr txBox="1"/>
          <p:nvPr>
            <p:ph idx="12" type="sldNum"/>
          </p:nvPr>
        </p:nvSpPr>
        <p:spPr>
          <a:xfrm>
            <a:off x="4449997" y="4902398"/>
            <a:ext cx="2394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1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github.com/fxsjy/jieba" TargetMode="Externa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www.youtube.com/watch?v=bYoD9X29gMI" TargetMode="Externa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github.com/afunTW/ptt-web-crawler" TargetMode="Externa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7.jpg"/><Relationship Id="rId4" Type="http://schemas.openxmlformats.org/officeDocument/2006/relationships/image" Target="../media/image4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github.com/fxsjy/jieba" TargetMode="External"/><Relationship Id="rId4" Type="http://schemas.openxmlformats.org/officeDocument/2006/relationships/hyperlink" Target="http://blog.csdn.net/suibianshen2012/article/details/53487157" TargetMode="External"/><Relationship Id="rId5" Type="http://schemas.openxmlformats.org/officeDocument/2006/relationships/hyperlink" Target="http://ckipsvr.iis.sinica.edu.t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9.jpg"/><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rive.google.com/drive/folders/1z8xqnQZLf6GVKBEIeNYI5KK3k2Vrv43T" TargetMode="External"/><Relationship Id="rId4" Type="http://schemas.openxmlformats.org/officeDocument/2006/relationships/hyperlink" Target="https://drive.google.com/open?id=1t4nI0R0TMBPDsdbFO2q1V4X_KxF-ADgM" TargetMode="External"/><Relationship Id="rId5" Type="http://schemas.openxmlformats.org/officeDocument/2006/relationships/hyperlink" Target="https://www.youtube.com/playlist?list=PL1f_B9coMEeCpkBHXNJBPoVY5LcbDMHv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www.youtube.com/watch?v=0w--TEzbZSI" TargetMode="External"/><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www.youtube.com/watch?v=5uNQN5XphM4" TargetMode="Externa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6.jpg"/><Relationship Id="rId4" Type="http://schemas.openxmlformats.org/officeDocument/2006/relationships/image" Target="../media/image3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www.youtube.com/watch?v=WqgblfGQdOw" TargetMode="External"/><Relationship Id="rId4" Type="http://schemas.openxmlformats.org/officeDocument/2006/relationships/image" Target="../media/image3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cikit-learn.org/stable/modules/generated/sklearn.feature_extraction.text.TfidfVectorizer.html" TargetMode="External"/><Relationship Id="rId4" Type="http://schemas.openxmlformats.org/officeDocument/2006/relationships/image" Target="../media/image42.jpg"/><Relationship Id="rId5"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www.youtube.com/watch?v=4KVxr7J0yqA" TargetMode="External"/><Relationship Id="rId4" Type="http://schemas.openxmlformats.org/officeDocument/2006/relationships/image" Target="../media/image4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hyperlink" Target="http://www.youtube.com/watch?v=7bZOv2-ctaA" TargetMode="External"/><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s://cliwc.weebly.com/liwc.html" TargetMode="Externa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hyperlink" Target="http://ehownet.iis.sinica.edu.tw/index.php" TargetMode="Externa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http://academiasinicanlplab.github.io/" TargetMode="Externa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www.youtube.com/watch?v=_fsfsd_bRzg" TargetMode="Externa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www.youtube.com/watch?v=L4iGmNdrwf8"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www.youtube.com/watch?v=LjOJ6M3Bgno" TargetMode="Externa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ph idx="4294967295" type="ctrTitle"/>
          </p:nvPr>
        </p:nvSpPr>
        <p:spPr>
          <a:xfrm>
            <a:off x="1474650" y="1095225"/>
            <a:ext cx="6194700" cy="17256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chemeClr val="dk1"/>
              </a:buClr>
              <a:buSzPts val="4000"/>
              <a:buFont typeface="Arial"/>
              <a:buNone/>
            </a:pPr>
            <a:r>
              <a:rPr b="0" i="0" lang="zh-TW" sz="4000" u="none" cap="none" strike="noStrike">
                <a:solidFill>
                  <a:schemeClr val="dk1"/>
                </a:solidFill>
                <a:latin typeface="Arial"/>
                <a:ea typeface="Arial"/>
                <a:cs typeface="Arial"/>
                <a:sym typeface="Arial"/>
              </a:rPr>
              <a:t>自然語言處理與文字探勘</a:t>
            </a:r>
            <a:endParaRPr b="0" i="0" sz="4200" u="none" cap="none" strike="noStrike">
              <a:solidFill>
                <a:srgbClr val="1A1A1A"/>
              </a:solidFill>
              <a:latin typeface="Arial"/>
              <a:ea typeface="Arial"/>
              <a:cs typeface="Arial"/>
              <a:sym typeface="Arial"/>
            </a:endParaRPr>
          </a:p>
        </p:txBody>
      </p:sp>
      <p:sp>
        <p:nvSpPr>
          <p:cNvPr id="217" name="Google Shape;217;p36"/>
          <p:cNvSpPr txBox="1"/>
          <p:nvPr>
            <p:ph idx="4294967295" type="subTitle"/>
          </p:nvPr>
        </p:nvSpPr>
        <p:spPr>
          <a:xfrm>
            <a:off x="1888926" y="2950714"/>
            <a:ext cx="5518500" cy="596100"/>
          </a:xfrm>
          <a:prstGeom prst="rect">
            <a:avLst/>
          </a:prstGeom>
          <a:noFill/>
          <a:ln>
            <a:noFill/>
          </a:ln>
        </p:spPr>
        <p:txBody>
          <a:bodyPr anchorCtr="0" anchor="t" bIns="26775" lIns="26775" spcFirstLastPara="1" rIns="26775" wrap="square" tIns="26775">
            <a:noAutofit/>
          </a:bodyPr>
          <a:lstStyle/>
          <a:p>
            <a:pPr indent="0" lvl="0" marL="914400" marR="0" rtl="0" algn="r">
              <a:lnSpc>
                <a:spcPct val="80000"/>
              </a:lnSpc>
              <a:spcBef>
                <a:spcPts val="0"/>
              </a:spcBef>
              <a:spcAft>
                <a:spcPts val="0"/>
              </a:spcAft>
              <a:buClr>
                <a:srgbClr val="A6AAA9"/>
              </a:buClr>
              <a:buSzPts val="2500"/>
              <a:buFont typeface="Arial"/>
              <a:buNone/>
            </a:pPr>
            <a:r>
              <a:rPr lang="zh-TW" sz="2500">
                <a:solidFill>
                  <a:srgbClr val="A6AAA9"/>
                </a:solidFill>
                <a:latin typeface="Arial"/>
                <a:ea typeface="Arial"/>
                <a:cs typeface="Arial"/>
                <a:sym typeface="Arial"/>
              </a:rPr>
              <a:t>陳縕儂</a:t>
            </a:r>
            <a:r>
              <a:rPr b="0" i="0" lang="zh-TW" sz="2500" u="none" cap="none" strike="noStrike">
                <a:solidFill>
                  <a:srgbClr val="A6AAA9"/>
                </a:solidFill>
                <a:latin typeface="Arial"/>
                <a:ea typeface="Arial"/>
                <a:cs typeface="Arial"/>
                <a:sym typeface="Arial"/>
              </a:rPr>
              <a:t>＆教研處</a:t>
            </a:r>
            <a:endParaRPr b="0" i="0" sz="2500" u="none" cap="none" strike="noStrike">
              <a:solidFill>
                <a:srgbClr val="A6AAA9"/>
              </a:solidFill>
              <a:latin typeface="Arial"/>
              <a:ea typeface="Arial"/>
              <a:cs typeface="Arial"/>
              <a:sym typeface="Arial"/>
            </a:endParaRPr>
          </a:p>
          <a:p>
            <a:pPr indent="0" lvl="0" marL="0" marR="0" rtl="0" algn="ctr">
              <a:lnSpc>
                <a:spcPct val="80000"/>
              </a:lnSpc>
              <a:spcBef>
                <a:spcPts val="500"/>
              </a:spcBef>
              <a:spcAft>
                <a:spcPts val="0"/>
              </a:spcAft>
              <a:buClr>
                <a:srgbClr val="A6AAA9"/>
              </a:buClr>
              <a:buSzPts val="2500"/>
              <a:buFont typeface="Arial"/>
              <a:buNone/>
            </a:pPr>
            <a:r>
              <a:t/>
            </a:r>
            <a:endParaRPr b="0" i="0" sz="2500" u="none" cap="none" strike="noStrike">
              <a:solidFill>
                <a:srgbClr val="A6AAA9"/>
              </a:solidFill>
              <a:latin typeface="Arial"/>
              <a:ea typeface="Arial"/>
              <a:cs typeface="Arial"/>
              <a:sym typeface="Arial"/>
            </a:endParaRPr>
          </a:p>
        </p:txBody>
      </p:sp>
      <p:grpSp>
        <p:nvGrpSpPr>
          <p:cNvPr id="218" name="Google Shape;218;p36"/>
          <p:cNvGrpSpPr/>
          <p:nvPr/>
        </p:nvGrpSpPr>
        <p:grpSpPr>
          <a:xfrm>
            <a:off x="-17450" y="5084396"/>
            <a:ext cx="9178902" cy="59104"/>
            <a:chOff x="0" y="0"/>
            <a:chExt cx="24477068" cy="157609"/>
          </a:xfrm>
        </p:grpSpPr>
        <p:sp>
          <p:nvSpPr>
            <p:cNvPr id="219" name="Google Shape;219;p36"/>
            <p:cNvSpPr/>
            <p:nvPr/>
          </p:nvSpPr>
          <p:spPr>
            <a:xfrm>
              <a:off x="0" y="0"/>
              <a:ext cx="7363457" cy="157609"/>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20" name="Google Shape;220;p36"/>
            <p:cNvSpPr/>
            <p:nvPr/>
          </p:nvSpPr>
          <p:spPr>
            <a:xfrm>
              <a:off x="7324707" y="0"/>
              <a:ext cx="9827654" cy="157609"/>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21" name="Google Shape;221;p36"/>
            <p:cNvSpPr/>
            <p:nvPr/>
          </p:nvSpPr>
          <p:spPr>
            <a:xfrm>
              <a:off x="17114825" y="0"/>
              <a:ext cx="7362243" cy="157609"/>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什麼是文字探勘？</a:t>
            </a:r>
            <a:endParaRPr b="0" i="0" sz="2600" u="none" cap="none" strike="noStrike">
              <a:solidFill>
                <a:srgbClr val="1A1A1A"/>
              </a:solidFill>
              <a:latin typeface="Arial"/>
              <a:ea typeface="Arial"/>
              <a:cs typeface="Arial"/>
              <a:sym typeface="Arial"/>
            </a:endParaRPr>
          </a:p>
        </p:txBody>
      </p:sp>
      <p:sp>
        <p:nvSpPr>
          <p:cNvPr id="276" name="Google Shape;276;p45"/>
          <p:cNvSpPr txBox="1"/>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從文本產生有價值的訊息</a:t>
            </a:r>
            <a:endParaRPr b="0" i="0" sz="2400" u="none" cap="none" strike="noStrike">
              <a:solidFill>
                <a:srgbClr val="000000"/>
              </a:solidFill>
              <a:latin typeface="Arial"/>
              <a:ea typeface="Arial"/>
              <a:cs typeface="Arial"/>
              <a:sym typeface="Arial"/>
            </a:endParaRPr>
          </a:p>
          <a:p>
            <a:pPr indent="-355600" lvl="1" marL="914400" marR="0" rtl="0" algn="l">
              <a:lnSpc>
                <a:spcPct val="115000"/>
              </a:lnSpc>
              <a:spcBef>
                <a:spcPts val="0"/>
              </a:spcBef>
              <a:spcAft>
                <a:spcPts val="0"/>
              </a:spcAft>
              <a:buClr>
                <a:srgbClr val="000000"/>
              </a:buClr>
              <a:buSzPts val="2000"/>
              <a:buFont typeface="Arial"/>
              <a:buChar char="○"/>
            </a:pPr>
            <a:r>
              <a:rPr b="0" i="0" lang="zh-TW" sz="2000" u="none" cap="none" strike="noStrike">
                <a:solidFill>
                  <a:srgbClr val="000000"/>
                </a:solidFill>
                <a:latin typeface="Arial"/>
                <a:ea typeface="Arial"/>
                <a:cs typeface="Arial"/>
                <a:sym typeface="Arial"/>
              </a:rPr>
              <a:t>從非結構化到結構化</a:t>
            </a:r>
            <a:endParaRPr b="0" i="0" sz="2000" u="none" cap="none" strike="noStrike">
              <a:solidFill>
                <a:srgbClr val="000000"/>
              </a:solidFill>
              <a:latin typeface="Arial"/>
              <a:ea typeface="Arial"/>
              <a:cs typeface="Arial"/>
              <a:sym typeface="Arial"/>
            </a:endParaRPr>
          </a:p>
          <a:p>
            <a:pPr indent="-355600" lvl="1" marL="914400" marR="0" rtl="0" algn="l">
              <a:lnSpc>
                <a:spcPct val="115000"/>
              </a:lnSpc>
              <a:spcBef>
                <a:spcPts val="0"/>
              </a:spcBef>
              <a:spcAft>
                <a:spcPts val="0"/>
              </a:spcAft>
              <a:buClr>
                <a:srgbClr val="000000"/>
              </a:buClr>
              <a:buSzPts val="2000"/>
              <a:buFont typeface="Arial"/>
              <a:buChar char="○"/>
            </a:pPr>
            <a:r>
              <a:rPr b="0" i="0" lang="zh-TW" sz="2000" u="none" cap="none" strike="noStrike">
                <a:solidFill>
                  <a:srgbClr val="000000"/>
                </a:solidFill>
                <a:latin typeface="Arial"/>
                <a:ea typeface="Arial"/>
                <a:cs typeface="Arial"/>
                <a:sym typeface="Arial"/>
              </a:rPr>
              <a:t>分析結構化並得到有價值的訊息</a:t>
            </a:r>
            <a:endParaRPr b="0" i="0" sz="2000" u="none" cap="none" strike="noStrike">
              <a:solidFill>
                <a:srgbClr val="000000"/>
              </a:solidFill>
              <a:latin typeface="Arial"/>
              <a:ea typeface="Arial"/>
              <a:cs typeface="Arial"/>
              <a:sym typeface="Arial"/>
            </a:endParaRPr>
          </a:p>
        </p:txBody>
      </p:sp>
      <p:pic>
        <p:nvPicPr>
          <p:cNvPr id="277" name="Google Shape;277;p45"/>
          <p:cNvPicPr preferRelativeResize="0"/>
          <p:nvPr/>
        </p:nvPicPr>
        <p:blipFill rotWithShape="1">
          <a:blip r:embed="rId3">
            <a:alphaModFix/>
          </a:blip>
          <a:srcRect b="0" l="0" r="0" t="0"/>
          <a:stretch/>
        </p:blipFill>
        <p:spPr>
          <a:xfrm>
            <a:off x="6797700" y="2155938"/>
            <a:ext cx="2291767" cy="2710550"/>
          </a:xfrm>
          <a:prstGeom prst="rect">
            <a:avLst/>
          </a:prstGeom>
          <a:noFill/>
          <a:ln>
            <a:noFill/>
          </a:ln>
        </p:spPr>
      </p:pic>
      <p:pic>
        <p:nvPicPr>
          <p:cNvPr id="278" name="Google Shape;278;p45"/>
          <p:cNvPicPr preferRelativeResize="0"/>
          <p:nvPr/>
        </p:nvPicPr>
        <p:blipFill rotWithShape="1">
          <a:blip r:embed="rId4">
            <a:alphaModFix/>
          </a:blip>
          <a:srcRect b="0" l="0" r="0" t="0"/>
          <a:stretch/>
        </p:blipFill>
        <p:spPr>
          <a:xfrm>
            <a:off x="0" y="2662537"/>
            <a:ext cx="2643449" cy="1697374"/>
          </a:xfrm>
          <a:prstGeom prst="rect">
            <a:avLst/>
          </a:prstGeom>
          <a:noFill/>
          <a:ln>
            <a:noFill/>
          </a:ln>
        </p:spPr>
      </p:pic>
      <p:pic>
        <p:nvPicPr>
          <p:cNvPr id="279" name="Google Shape;279;p45"/>
          <p:cNvPicPr preferRelativeResize="0"/>
          <p:nvPr/>
        </p:nvPicPr>
        <p:blipFill rotWithShape="1">
          <a:blip r:embed="rId5">
            <a:alphaModFix/>
          </a:blip>
          <a:srcRect b="0" l="0" r="0" t="0"/>
          <a:stretch/>
        </p:blipFill>
        <p:spPr>
          <a:xfrm>
            <a:off x="3148000" y="2662525"/>
            <a:ext cx="3175950" cy="1580338"/>
          </a:xfrm>
          <a:prstGeom prst="rect">
            <a:avLst/>
          </a:prstGeom>
          <a:noFill/>
          <a:ln>
            <a:noFill/>
          </a:ln>
        </p:spPr>
      </p:pic>
      <p:sp>
        <p:nvSpPr>
          <p:cNvPr id="280" name="Google Shape;280;p45"/>
          <p:cNvSpPr/>
          <p:nvPr/>
        </p:nvSpPr>
        <p:spPr>
          <a:xfrm>
            <a:off x="2717528" y="3367978"/>
            <a:ext cx="356400" cy="213600"/>
          </a:xfrm>
          <a:prstGeom prst="rightArrow">
            <a:avLst>
              <a:gd fmla="val 66748" name="adj1"/>
              <a:gd fmla="val 68449" name="adj2"/>
            </a:avLst>
          </a:prstGeom>
          <a:solidFill>
            <a:srgbClr val="FFC000"/>
          </a:solidFill>
          <a:ln cap="flat" cmpd="thickThin" w="55000">
            <a:solidFill>
              <a:srgbClr val="7890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1" name="Google Shape;281;p45"/>
          <p:cNvSpPr/>
          <p:nvPr/>
        </p:nvSpPr>
        <p:spPr>
          <a:xfrm>
            <a:off x="6412703" y="3404415"/>
            <a:ext cx="356400" cy="213600"/>
          </a:xfrm>
          <a:prstGeom prst="rightArrow">
            <a:avLst>
              <a:gd fmla="val 66748" name="adj1"/>
              <a:gd fmla="val 68449" name="adj2"/>
            </a:avLst>
          </a:prstGeom>
          <a:solidFill>
            <a:srgbClr val="FFC000"/>
          </a:solidFill>
          <a:ln cap="flat" cmpd="thickThin" w="55000">
            <a:solidFill>
              <a:srgbClr val="7890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chemeClr val="dk1"/>
                </a:solidFill>
                <a:latin typeface="Arial"/>
                <a:ea typeface="Arial"/>
                <a:cs typeface="Arial"/>
                <a:sym typeface="Arial"/>
              </a:rPr>
              <a:t>文字探勘的應用 (1)</a:t>
            </a:r>
            <a:endParaRPr b="0" i="0" sz="2600" u="none" cap="none" strike="noStrike">
              <a:solidFill>
                <a:srgbClr val="1A1A1A"/>
              </a:solidFill>
              <a:latin typeface="Arial"/>
              <a:ea typeface="Arial"/>
              <a:cs typeface="Arial"/>
              <a:sym typeface="Arial"/>
            </a:endParaRPr>
          </a:p>
        </p:txBody>
      </p:sp>
      <p:pic>
        <p:nvPicPr>
          <p:cNvPr id="287" name="Google Shape;287;p46"/>
          <p:cNvPicPr preferRelativeResize="0"/>
          <p:nvPr/>
        </p:nvPicPr>
        <p:blipFill rotWithShape="1">
          <a:blip r:embed="rId3">
            <a:alphaModFix/>
          </a:blip>
          <a:srcRect b="0" l="0" r="0" t="0"/>
          <a:stretch/>
        </p:blipFill>
        <p:spPr>
          <a:xfrm>
            <a:off x="2069525" y="1543600"/>
            <a:ext cx="6762774" cy="3207975"/>
          </a:xfrm>
          <a:prstGeom prst="rect">
            <a:avLst/>
          </a:prstGeom>
          <a:noFill/>
          <a:ln>
            <a:noFill/>
          </a:ln>
        </p:spPr>
      </p:pic>
      <p:sp>
        <p:nvSpPr>
          <p:cNvPr id="288" name="Google Shape;288;p46"/>
          <p:cNvSpPr txBox="1"/>
          <p:nvPr/>
        </p:nvSpPr>
        <p:spPr>
          <a:xfrm>
            <a:off x="470550" y="926400"/>
            <a:ext cx="3676800" cy="377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垃圾郵件檢測</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文字探勘的應用 (2)</a:t>
            </a:r>
            <a:endParaRPr b="0" i="0" sz="2600" u="none" cap="none" strike="noStrike">
              <a:solidFill>
                <a:srgbClr val="1A1A1A"/>
              </a:solidFill>
              <a:latin typeface="Arial"/>
              <a:ea typeface="Arial"/>
              <a:cs typeface="Arial"/>
              <a:sym typeface="Arial"/>
            </a:endParaRPr>
          </a:p>
        </p:txBody>
      </p:sp>
      <p:sp>
        <p:nvSpPr>
          <p:cNvPr id="294" name="Google Shape;294;p47"/>
          <p:cNvSpPr txBox="1"/>
          <p:nvPr/>
        </p:nvSpPr>
        <p:spPr>
          <a:xfrm>
            <a:off x="470550" y="926400"/>
            <a:ext cx="3676800" cy="377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情感分析</a:t>
            </a:r>
            <a:endParaRPr b="0" i="0" sz="2400" u="none" cap="none" strike="noStrike">
              <a:solidFill>
                <a:srgbClr val="000000"/>
              </a:solidFill>
              <a:latin typeface="Arial"/>
              <a:ea typeface="Arial"/>
              <a:cs typeface="Arial"/>
              <a:sym typeface="Arial"/>
            </a:endParaRPr>
          </a:p>
        </p:txBody>
      </p:sp>
      <p:pic>
        <p:nvPicPr>
          <p:cNvPr id="295" name="Google Shape;295;p47"/>
          <p:cNvPicPr preferRelativeResize="0"/>
          <p:nvPr/>
        </p:nvPicPr>
        <p:blipFill rotWithShape="1">
          <a:blip r:embed="rId3">
            <a:alphaModFix/>
          </a:blip>
          <a:srcRect b="0" l="0" r="0" t="0"/>
          <a:stretch/>
        </p:blipFill>
        <p:spPr>
          <a:xfrm>
            <a:off x="1958125" y="1504125"/>
            <a:ext cx="6947451" cy="330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chemeClr val="dk1"/>
                </a:solidFill>
                <a:latin typeface="Arial"/>
                <a:ea typeface="Arial"/>
                <a:cs typeface="Arial"/>
                <a:sym typeface="Arial"/>
              </a:rPr>
              <a:t>文字探勘的應用 (3)</a:t>
            </a:r>
            <a:endParaRPr b="0" i="0" sz="2600" u="none" cap="none" strike="noStrike">
              <a:solidFill>
                <a:srgbClr val="1A1A1A"/>
              </a:solidFill>
              <a:latin typeface="Arial"/>
              <a:ea typeface="Arial"/>
              <a:cs typeface="Arial"/>
              <a:sym typeface="Arial"/>
            </a:endParaRPr>
          </a:p>
        </p:txBody>
      </p:sp>
      <p:sp>
        <p:nvSpPr>
          <p:cNvPr id="301" name="Google Shape;301;p48"/>
          <p:cNvSpPr txBox="1"/>
          <p:nvPr/>
        </p:nvSpPr>
        <p:spPr>
          <a:xfrm>
            <a:off x="470550" y="926400"/>
            <a:ext cx="3676800" cy="377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命名實體辨識</a:t>
            </a:r>
            <a:endParaRPr b="0" i="0" sz="2400" u="none" cap="none" strike="noStrike">
              <a:solidFill>
                <a:srgbClr val="000000"/>
              </a:solidFill>
              <a:latin typeface="Arial"/>
              <a:ea typeface="Arial"/>
              <a:cs typeface="Arial"/>
              <a:sym typeface="Arial"/>
            </a:endParaRPr>
          </a:p>
        </p:txBody>
      </p:sp>
      <p:pic>
        <p:nvPicPr>
          <p:cNvPr id="302" name="Google Shape;302;p48"/>
          <p:cNvPicPr preferRelativeResize="0"/>
          <p:nvPr/>
        </p:nvPicPr>
        <p:blipFill rotWithShape="1">
          <a:blip r:embed="rId3">
            <a:alphaModFix/>
          </a:blip>
          <a:srcRect b="0" l="0" r="0" t="0"/>
          <a:stretch/>
        </p:blipFill>
        <p:spPr>
          <a:xfrm>
            <a:off x="1881025" y="1568128"/>
            <a:ext cx="7027475" cy="3129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chemeClr val="dk1"/>
                </a:solidFill>
                <a:latin typeface="Arial"/>
                <a:ea typeface="Arial"/>
                <a:cs typeface="Arial"/>
                <a:sym typeface="Arial"/>
              </a:rPr>
              <a:t>文字探勘的應用 (4)</a:t>
            </a:r>
            <a:endParaRPr b="0" i="0" sz="2600" u="none" cap="none" strike="noStrike">
              <a:solidFill>
                <a:srgbClr val="1A1A1A"/>
              </a:solidFill>
              <a:latin typeface="Arial"/>
              <a:ea typeface="Arial"/>
              <a:cs typeface="Arial"/>
              <a:sym typeface="Arial"/>
            </a:endParaRPr>
          </a:p>
        </p:txBody>
      </p:sp>
      <p:sp>
        <p:nvSpPr>
          <p:cNvPr id="308" name="Google Shape;308;p49"/>
          <p:cNvSpPr txBox="1"/>
          <p:nvPr/>
        </p:nvSpPr>
        <p:spPr>
          <a:xfrm>
            <a:off x="470550" y="926400"/>
            <a:ext cx="3676800" cy="377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文本摘要</a:t>
            </a:r>
            <a:endParaRPr b="0" i="0" sz="2400" u="none" cap="none" strike="noStrike">
              <a:solidFill>
                <a:srgbClr val="000000"/>
              </a:solidFill>
              <a:latin typeface="Arial"/>
              <a:ea typeface="Arial"/>
              <a:cs typeface="Arial"/>
              <a:sym typeface="Arial"/>
            </a:endParaRPr>
          </a:p>
        </p:txBody>
      </p:sp>
      <p:pic>
        <p:nvPicPr>
          <p:cNvPr id="309" name="Google Shape;309;p49"/>
          <p:cNvPicPr preferRelativeResize="0"/>
          <p:nvPr/>
        </p:nvPicPr>
        <p:blipFill rotWithShape="1">
          <a:blip r:embed="rId3">
            <a:alphaModFix/>
          </a:blip>
          <a:srcRect b="0" l="0" r="0" t="0"/>
          <a:stretch/>
        </p:blipFill>
        <p:spPr>
          <a:xfrm>
            <a:off x="3396025" y="1149600"/>
            <a:ext cx="5295500" cy="3685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英文文字的處理流程範例</a:t>
            </a:r>
            <a:endParaRPr b="0" i="0" sz="2600" u="none" cap="none" strike="noStrike">
              <a:solidFill>
                <a:srgbClr val="1A1A1A"/>
              </a:solidFill>
              <a:latin typeface="Arial"/>
              <a:ea typeface="Arial"/>
              <a:cs typeface="Arial"/>
              <a:sym typeface="Arial"/>
            </a:endParaRPr>
          </a:p>
        </p:txBody>
      </p:sp>
      <p:pic>
        <p:nvPicPr>
          <p:cNvPr id="315" name="Google Shape;315;p50"/>
          <p:cNvPicPr preferRelativeResize="0"/>
          <p:nvPr/>
        </p:nvPicPr>
        <p:blipFill rotWithShape="1">
          <a:blip r:embed="rId3">
            <a:alphaModFix/>
          </a:blip>
          <a:srcRect b="0" l="0" r="0" t="0"/>
          <a:stretch/>
        </p:blipFill>
        <p:spPr>
          <a:xfrm>
            <a:off x="546349" y="949874"/>
            <a:ext cx="8051299" cy="343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2600" u="none" cap="none" strike="noStrike">
                <a:solidFill>
                  <a:srgbClr val="1A1A1A"/>
                </a:solidFill>
                <a:latin typeface="Arial"/>
                <a:ea typeface="Arial"/>
                <a:cs typeface="Arial"/>
                <a:sym typeface="Arial"/>
              </a:rPr>
              <a:t>文本→結構化資料</a:t>
            </a:r>
            <a:endParaRPr b="0" i="0" sz="2600" u="none" cap="none" strike="noStrike">
              <a:solidFill>
                <a:srgbClr val="1A1A1A"/>
              </a:solidFill>
              <a:latin typeface="Arial"/>
              <a:ea typeface="Arial"/>
              <a:cs typeface="Arial"/>
              <a:sym typeface="Arial"/>
            </a:endParaRPr>
          </a:p>
        </p:txBody>
      </p:sp>
      <p:sp>
        <p:nvSpPr>
          <p:cNvPr id="321" name="Google Shape;321;p51"/>
          <p:cNvSpPr txBox="1"/>
          <p:nvPr/>
        </p:nvSpPr>
        <p:spPr>
          <a:xfrm>
            <a:off x="470550" y="1013250"/>
            <a:ext cx="7336500" cy="2538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Bag of words: 最簡單的空間向量模型</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Example</a:t>
            </a:r>
            <a:endParaRPr b="0" i="0" sz="1800" u="none" cap="none" strike="noStrike">
              <a:solidFill>
                <a:srgbClr val="000000"/>
              </a:solidFill>
              <a:latin typeface="Arial"/>
              <a:ea typeface="Arial"/>
              <a:cs typeface="Arial"/>
              <a:sym typeface="Arial"/>
            </a:endParaRPr>
          </a:p>
          <a:p>
            <a:pPr indent="-342900" lvl="1" marL="914400" marR="0" rtl="0" algn="l">
              <a:lnSpc>
                <a:spcPct val="150000"/>
              </a:lnSpc>
              <a:spcBef>
                <a:spcPts val="0"/>
              </a:spcBef>
              <a:spcAft>
                <a:spcPts val="0"/>
              </a:spcAft>
              <a:buClr>
                <a:srgbClr val="595959"/>
              </a:buClr>
              <a:buSzPts val="1800"/>
              <a:buFont typeface="Arial"/>
              <a:buChar char="○"/>
            </a:pPr>
            <a:r>
              <a:rPr b="0" i="0" lang="zh-TW" sz="1800" u="none" cap="none" strike="noStrike">
                <a:solidFill>
                  <a:srgbClr val="000000"/>
                </a:solidFill>
                <a:latin typeface="Arial"/>
                <a:ea typeface="Arial"/>
                <a:cs typeface="Arial"/>
                <a:sym typeface="Arial"/>
              </a:rPr>
              <a:t>Doc. 1: I am an avid fan of this sport book. I like this book.</a:t>
            </a:r>
            <a:endParaRPr b="0" i="0" sz="1800" u="none" cap="none" strike="noStrike">
              <a:solidFill>
                <a:srgbClr val="000000"/>
              </a:solidFill>
              <a:latin typeface="Arial"/>
              <a:ea typeface="Arial"/>
              <a:cs typeface="Arial"/>
              <a:sym typeface="Arial"/>
            </a:endParaRPr>
          </a:p>
          <a:p>
            <a:pPr indent="-342900" lvl="1" marL="914400" marR="0" rtl="0" algn="l">
              <a:lnSpc>
                <a:spcPct val="150000"/>
              </a:lnSpc>
              <a:spcBef>
                <a:spcPts val="0"/>
              </a:spcBef>
              <a:spcAft>
                <a:spcPts val="0"/>
              </a:spcAft>
              <a:buClr>
                <a:srgbClr val="595959"/>
              </a:buClr>
              <a:buSzPts val="1800"/>
              <a:buFont typeface="Arial"/>
              <a:buChar char="○"/>
            </a:pPr>
            <a:r>
              <a:rPr b="0" i="0" lang="zh-TW" sz="1800" u="none" cap="none" strike="noStrike">
                <a:solidFill>
                  <a:srgbClr val="000000"/>
                </a:solidFill>
                <a:latin typeface="Arial"/>
                <a:ea typeface="Arial"/>
                <a:cs typeface="Arial"/>
                <a:sym typeface="Arial"/>
              </a:rPr>
              <a:t>Doc. 2: This book is a must for athletes and sportsmen.</a:t>
            </a:r>
            <a:endParaRPr b="0" i="0" sz="1800" u="none" cap="none" strike="noStrike">
              <a:solidFill>
                <a:srgbClr val="000000"/>
              </a:solidFill>
              <a:latin typeface="Arial"/>
              <a:ea typeface="Arial"/>
              <a:cs typeface="Arial"/>
              <a:sym typeface="Arial"/>
            </a:endParaRPr>
          </a:p>
          <a:p>
            <a:pPr indent="-342900" lvl="1" marL="914400" marR="0" rtl="0" algn="l">
              <a:lnSpc>
                <a:spcPct val="150000"/>
              </a:lnSpc>
              <a:spcBef>
                <a:spcPts val="0"/>
              </a:spcBef>
              <a:spcAft>
                <a:spcPts val="0"/>
              </a:spcAft>
              <a:buClr>
                <a:srgbClr val="595959"/>
              </a:buClr>
              <a:buSzPts val="1800"/>
              <a:buFont typeface="Arial"/>
              <a:buChar char="○"/>
            </a:pPr>
            <a:r>
              <a:rPr b="0" i="0" lang="zh-TW" sz="1800" u="none" cap="none" strike="noStrike">
                <a:solidFill>
                  <a:srgbClr val="000000"/>
                </a:solidFill>
                <a:latin typeface="Arial"/>
                <a:ea typeface="Arial"/>
                <a:cs typeface="Arial"/>
                <a:sym typeface="Arial"/>
              </a:rPr>
              <a:t>Doc. 3: This book tells how to command the sport.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1100"/>
              <a:buFont typeface="Arial"/>
              <a:buNone/>
            </a:pPr>
            <a:r>
              <a:rPr b="0" i="0" lang="zh-TW" sz="3000" u="none" cap="none" strike="noStrike">
                <a:solidFill>
                  <a:srgbClr val="1A1A1A"/>
                </a:solidFill>
                <a:latin typeface="Arial"/>
                <a:ea typeface="Arial"/>
                <a:cs typeface="Arial"/>
                <a:sym typeface="Arial"/>
              </a:rPr>
              <a:t>Bag of words</a:t>
            </a:r>
            <a:endParaRPr b="0" i="0" sz="3000" u="none" cap="none" strike="noStrike">
              <a:solidFill>
                <a:srgbClr val="1A1A1A"/>
              </a:solidFill>
              <a:latin typeface="Arial"/>
              <a:ea typeface="Arial"/>
              <a:cs typeface="Arial"/>
              <a:sym typeface="Arial"/>
            </a:endParaRPr>
          </a:p>
        </p:txBody>
      </p:sp>
      <p:graphicFrame>
        <p:nvGraphicFramePr>
          <p:cNvPr id="327" name="Google Shape;327;p52"/>
          <p:cNvGraphicFramePr/>
          <p:nvPr/>
        </p:nvGraphicFramePr>
        <p:xfrm>
          <a:off x="638600" y="882125"/>
          <a:ext cx="3000000" cy="3000000"/>
        </p:xfrm>
        <a:graphic>
          <a:graphicData uri="http://schemas.openxmlformats.org/drawingml/2006/table">
            <a:tbl>
              <a:tblPr>
                <a:noFill/>
                <a:tableStyleId>{60ECD547-4A61-4551-AAFE-B1CF8885544C}</a:tableStyleId>
              </a:tblPr>
              <a:tblGrid>
                <a:gridCol w="989775"/>
                <a:gridCol w="989775"/>
                <a:gridCol w="989775"/>
                <a:gridCol w="989775"/>
              </a:tblGrid>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Term / Doc.</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Doc. 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Doc. 2</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Doc. 3</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the</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I</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2</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am</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avid</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fan</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this</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2</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book</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2</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athletes</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sportsmen</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command</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tells</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r>
            </a:tbl>
          </a:graphicData>
        </a:graphic>
      </p:graphicFrame>
      <p:graphicFrame>
        <p:nvGraphicFramePr>
          <p:cNvPr id="328" name="Google Shape;328;p52"/>
          <p:cNvGraphicFramePr/>
          <p:nvPr/>
        </p:nvGraphicFramePr>
        <p:xfrm>
          <a:off x="4770400" y="882125"/>
          <a:ext cx="3000000" cy="3000000"/>
        </p:xfrm>
        <a:graphic>
          <a:graphicData uri="http://schemas.openxmlformats.org/drawingml/2006/table">
            <a:tbl>
              <a:tblPr>
                <a:noFill/>
                <a:tableStyleId>{60ECD547-4A61-4551-AAFE-B1CF8885544C}</a:tableStyleId>
              </a:tblPr>
              <a:tblGrid>
                <a:gridCol w="954350"/>
                <a:gridCol w="954350"/>
                <a:gridCol w="954350"/>
                <a:gridCol w="954350"/>
              </a:tblGrid>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Term / Doc.</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Doc. 1</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Doc. 2</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Doc. 3</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for</a:t>
                      </a:r>
                      <a:endParaRPr sz="1000" u="none" cap="none" strike="noStrike"/>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lnT cap="flat" cmpd="sng" w="9525">
                      <a:solidFill>
                        <a:srgbClr val="9E9E9E"/>
                      </a:solidFill>
                      <a:prstDash val="solid"/>
                      <a:round/>
                      <a:headEnd len="sm" w="sm" type="none"/>
                      <a:tailEnd len="sm" w="sm" type="none"/>
                    </a:lnT>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how</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love</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an</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of </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is</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a</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must</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and</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r>
              <a:tr h="349250">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to</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0</a:t>
                      </a:r>
                      <a:endParaRPr sz="1000" u="none" cap="none" strike="noStrike"/>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zh-TW" sz="1000" u="none" cap="none" strike="noStrike"/>
                        <a:t>1</a:t>
                      </a:r>
                      <a:endParaRPr sz="1000" u="none" cap="none" strike="noStrike"/>
                    </a:p>
                  </a:txBody>
                  <a:tcPr marT="91425" marB="91425" marR="91425" marL="91425">
                    <a:solidFill>
                      <a:srgbClr val="FFFFF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中文文字的處理流程</a:t>
            </a:r>
            <a:endParaRPr b="0" i="0" sz="2600" u="none" cap="none" strike="noStrike">
              <a:solidFill>
                <a:srgbClr val="1A1A1A"/>
              </a:solidFill>
              <a:latin typeface="Arial"/>
              <a:ea typeface="Arial"/>
              <a:cs typeface="Arial"/>
              <a:sym typeface="Arial"/>
            </a:endParaRPr>
          </a:p>
        </p:txBody>
      </p:sp>
      <p:sp>
        <p:nvSpPr>
          <p:cNvPr id="334" name="Google Shape;334;p53"/>
          <p:cNvSpPr txBox="1"/>
          <p:nvPr/>
        </p:nvSpPr>
        <p:spPr>
          <a:xfrm>
            <a:off x="470550" y="926400"/>
            <a:ext cx="7915500" cy="377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與英文文字類似，差別在於需要做斷詞處理</a:t>
            </a:r>
            <a:endParaRPr b="0" i="0" sz="2400" u="none" cap="none" strike="noStrike">
              <a:solidFill>
                <a:srgbClr val="000000"/>
              </a:solidFill>
              <a:latin typeface="Arial"/>
              <a:ea typeface="Arial"/>
              <a:cs typeface="Arial"/>
              <a:sym typeface="Arial"/>
            </a:endParaRPr>
          </a:p>
        </p:txBody>
      </p:sp>
      <p:pic>
        <p:nvPicPr>
          <p:cNvPr id="335" name="Google Shape;335;p53"/>
          <p:cNvPicPr preferRelativeResize="0"/>
          <p:nvPr/>
        </p:nvPicPr>
        <p:blipFill rotWithShape="1">
          <a:blip r:embed="rId3">
            <a:alphaModFix/>
          </a:blip>
          <a:srcRect b="0" l="0" r="0" t="0"/>
          <a:stretch/>
        </p:blipFill>
        <p:spPr>
          <a:xfrm>
            <a:off x="1387548" y="1567575"/>
            <a:ext cx="6744174" cy="2914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sng" cap="none" strike="noStrike">
                <a:solidFill>
                  <a:schemeClr val="hlink"/>
                </a:solidFill>
                <a:latin typeface="Arial"/>
                <a:ea typeface="Arial"/>
                <a:cs typeface="Arial"/>
                <a:sym typeface="Arial"/>
                <a:hlinkClick r:id="rId3"/>
              </a:rPr>
              <a:t>jieba</a:t>
            </a:r>
            <a:endParaRPr b="0" i="0" sz="2600" u="none" cap="none" strike="noStrike">
              <a:solidFill>
                <a:srgbClr val="1A1A1A"/>
              </a:solidFill>
              <a:latin typeface="Arial"/>
              <a:ea typeface="Arial"/>
              <a:cs typeface="Arial"/>
              <a:sym typeface="Arial"/>
            </a:endParaRPr>
          </a:p>
        </p:txBody>
      </p:sp>
      <p:pic>
        <p:nvPicPr>
          <p:cNvPr id="341" name="Google Shape;341;p54"/>
          <p:cNvPicPr preferRelativeResize="0"/>
          <p:nvPr/>
        </p:nvPicPr>
        <p:blipFill rotWithShape="1">
          <a:blip r:embed="rId4">
            <a:alphaModFix/>
          </a:blip>
          <a:srcRect b="0" l="0" r="0" t="0"/>
          <a:stretch/>
        </p:blipFill>
        <p:spPr>
          <a:xfrm>
            <a:off x="215563" y="1733338"/>
            <a:ext cx="8772525" cy="2466975"/>
          </a:xfrm>
          <a:prstGeom prst="rect">
            <a:avLst/>
          </a:prstGeom>
          <a:noFill/>
          <a:ln>
            <a:noFill/>
          </a:ln>
        </p:spPr>
      </p:pic>
      <p:sp>
        <p:nvSpPr>
          <p:cNvPr id="342" name="Google Shape;342;p54"/>
          <p:cNvSpPr txBox="1"/>
          <p:nvPr/>
        </p:nvSpPr>
        <p:spPr>
          <a:xfrm>
            <a:off x="470550" y="926400"/>
            <a:ext cx="7915500" cy="377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“結巴” 中文分詞，做最好的 python 中文分詞套件</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5"/>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chemeClr val="dk1"/>
              </a:buClr>
              <a:buSzPts val="3200"/>
              <a:buFont typeface="Arial"/>
              <a:buNone/>
            </a:pPr>
            <a:r>
              <a:rPr b="0" i="0" lang="zh-TW" sz="3200" u="none" cap="none" strike="noStrike">
                <a:solidFill>
                  <a:schemeClr val="dk1"/>
                </a:solidFill>
                <a:latin typeface="Arial"/>
                <a:ea typeface="Arial"/>
                <a:cs typeface="Arial"/>
                <a:sym typeface="Arial"/>
              </a:rPr>
              <a:t>文字探勘前處理</a:t>
            </a:r>
            <a:endParaRPr b="0" i="0" sz="4200" u="none" cap="none" strike="noStrike">
              <a:solidFill>
                <a:srgbClr val="56BADC"/>
              </a:solidFill>
              <a:latin typeface="Arial"/>
              <a:ea typeface="Arial"/>
              <a:cs typeface="Arial"/>
              <a:sym typeface="Arial"/>
            </a:endParaRPr>
          </a:p>
        </p:txBody>
      </p:sp>
      <p:sp>
        <p:nvSpPr>
          <p:cNvPr id="348" name="Google Shape;348;p55"/>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p>
            <a:pPr indent="0" lvl="0" marL="0" marR="0" rtl="0" algn="l">
              <a:lnSpc>
                <a:spcPct val="80000"/>
              </a:lnSpc>
              <a:spcBef>
                <a:spcPts val="1200"/>
              </a:spcBef>
              <a:spcAft>
                <a:spcPts val="0"/>
              </a:spcAft>
              <a:buClr>
                <a:srgbClr val="A6AAA9"/>
              </a:buClr>
              <a:buSzPts val="2500"/>
              <a:buFont typeface="Arial"/>
              <a:buNone/>
            </a:pPr>
            <a:r>
              <a:rPr lang="zh-TW"/>
              <a:t>程式實作</a:t>
            </a:r>
            <a:endParaRPr b="0" i="0" sz="2500" u="none" cap="none" strike="noStrike">
              <a:solidFill>
                <a:srgbClr val="A6AAA9"/>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6"/>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PTT 推噓文分類</a:t>
            </a:r>
            <a:endParaRPr b="0" i="0" sz="2600" u="none" cap="none" strike="noStrike">
              <a:solidFill>
                <a:srgbClr val="1A1A1A"/>
              </a:solidFill>
              <a:latin typeface="Arial"/>
              <a:ea typeface="Arial"/>
              <a:cs typeface="Arial"/>
              <a:sym typeface="Arial"/>
            </a:endParaRPr>
          </a:p>
        </p:txBody>
      </p:sp>
      <p:pic>
        <p:nvPicPr>
          <p:cNvPr id="354" name="Google Shape;354;p56" title="text mining 03 preprocess">
            <a:hlinkClick r:id="rId3"/>
          </p:cNvPr>
          <p:cNvPicPr preferRelativeResize="0"/>
          <p:nvPr/>
        </p:nvPicPr>
        <p:blipFill>
          <a:blip r:embed="rId4">
            <a:alphaModFix/>
          </a:blip>
          <a:stretch>
            <a:fillRect/>
          </a:stretch>
        </p:blipFill>
        <p:spPr>
          <a:xfrm>
            <a:off x="2286000" y="857249"/>
            <a:ext cx="4572000" cy="342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PTT 推噓文分類</a:t>
            </a:r>
            <a:endParaRPr b="0" i="0" sz="2600" u="none" cap="none" strike="noStrike">
              <a:solidFill>
                <a:srgbClr val="1A1A1A"/>
              </a:solidFill>
              <a:latin typeface="Arial"/>
              <a:ea typeface="Arial"/>
              <a:cs typeface="Arial"/>
              <a:sym typeface="Arial"/>
            </a:endParaRPr>
          </a:p>
        </p:txBody>
      </p:sp>
      <p:sp>
        <p:nvSpPr>
          <p:cNvPr id="360" name="Google Shape;360;p57"/>
          <p:cNvSpPr txBox="1"/>
          <p:nvPr/>
        </p:nvSpPr>
        <p:spPr>
          <a:xfrm>
            <a:off x="470550" y="9174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判斷這篇主文會是推多還是噓多</a:t>
            </a:r>
            <a:endParaRPr b="0" i="0" sz="24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主文只挑八卦版的問卦和爆卦</a:t>
            </a:r>
            <a:endParaRPr b="0" i="0" sz="24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共 200,000+ 筆資料</a:t>
            </a:r>
            <a:endParaRPr b="0" i="0" sz="2400" u="none" cap="none" strike="noStrike">
              <a:solidFill>
                <a:srgbClr val="000000"/>
              </a:solidFill>
              <a:latin typeface="Arial"/>
              <a:ea typeface="Arial"/>
              <a:cs typeface="Arial"/>
              <a:sym typeface="Arial"/>
            </a:endParaRPr>
          </a:p>
        </p:txBody>
      </p:sp>
      <p:pic>
        <p:nvPicPr>
          <p:cNvPr id="361" name="Google Shape;361;p57"/>
          <p:cNvPicPr preferRelativeResize="0"/>
          <p:nvPr/>
        </p:nvPicPr>
        <p:blipFill rotWithShape="1">
          <a:blip r:embed="rId3">
            <a:alphaModFix/>
          </a:blip>
          <a:srcRect b="0" l="0" r="0" t="0"/>
          <a:stretch/>
        </p:blipFill>
        <p:spPr>
          <a:xfrm>
            <a:off x="5472550" y="1073625"/>
            <a:ext cx="3144000" cy="3654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PTT 資料集</a:t>
            </a:r>
            <a:endParaRPr b="0" i="0" sz="2600" u="none" cap="none" strike="noStrike">
              <a:solidFill>
                <a:srgbClr val="1A1A1A"/>
              </a:solidFill>
              <a:latin typeface="Arial"/>
              <a:ea typeface="Arial"/>
              <a:cs typeface="Arial"/>
              <a:sym typeface="Arial"/>
            </a:endParaRPr>
          </a:p>
        </p:txBody>
      </p:sp>
      <p:sp>
        <p:nvSpPr>
          <p:cNvPr id="367" name="Google Shape;367;p58"/>
          <p:cNvSpPr txBox="1"/>
          <p:nvPr/>
        </p:nvSpPr>
        <p:spPr>
          <a:xfrm>
            <a:off x="470550" y="936775"/>
            <a:ext cx="7939200" cy="387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zh-TW" sz="2400" u="none" cap="none" strike="noStrike">
                <a:solidFill>
                  <a:srgbClr val="595959"/>
                </a:solidFill>
                <a:latin typeface="Arial"/>
                <a:ea typeface="Arial"/>
                <a:cs typeface="Arial"/>
                <a:sym typeface="Arial"/>
              </a:rPr>
              <a:t>special thanks to </a:t>
            </a:r>
            <a:endParaRPr b="0" i="0" sz="2400" u="none" cap="none" strike="noStrike">
              <a:solidFill>
                <a:srgbClr val="595959"/>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2400"/>
              <a:buFont typeface="Arial"/>
              <a:buNone/>
            </a:pPr>
            <a:r>
              <a:rPr b="0" i="0" lang="zh-TW" sz="2400" u="sng" cap="none" strike="noStrike">
                <a:solidFill>
                  <a:schemeClr val="hlink"/>
                </a:solidFill>
                <a:latin typeface="Arial"/>
                <a:ea typeface="Arial"/>
                <a:cs typeface="Arial"/>
                <a:sym typeface="Arial"/>
                <a:hlinkClick r:id="rId3"/>
              </a:rPr>
              <a:t>@afunTW</a:t>
            </a:r>
            <a:endParaRPr b="0" i="0" sz="2400" u="none" cap="none" strike="noStrike">
              <a:solidFill>
                <a:srgbClr val="595959"/>
              </a:solidFill>
              <a:latin typeface="Arial"/>
              <a:ea typeface="Arial"/>
              <a:cs typeface="Arial"/>
              <a:sym typeface="Arial"/>
            </a:endParaRPr>
          </a:p>
        </p:txBody>
      </p:sp>
      <p:pic>
        <p:nvPicPr>
          <p:cNvPr id="368" name="Google Shape;368;p58"/>
          <p:cNvPicPr preferRelativeResize="0"/>
          <p:nvPr/>
        </p:nvPicPr>
        <p:blipFill rotWithShape="1">
          <a:blip r:embed="rId4">
            <a:alphaModFix/>
          </a:blip>
          <a:srcRect b="0" l="0" r="0" t="0"/>
          <a:stretch/>
        </p:blipFill>
        <p:spPr>
          <a:xfrm>
            <a:off x="3852200" y="1023625"/>
            <a:ext cx="4263525" cy="3539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9"/>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原始資料</a:t>
            </a:r>
            <a:endParaRPr b="0" i="0" sz="2600" u="none" cap="none" strike="noStrike">
              <a:solidFill>
                <a:srgbClr val="1A1A1A"/>
              </a:solidFill>
              <a:latin typeface="Arial"/>
              <a:ea typeface="Arial"/>
              <a:cs typeface="Arial"/>
              <a:sym typeface="Arial"/>
            </a:endParaRPr>
          </a:p>
        </p:txBody>
      </p:sp>
      <p:pic>
        <p:nvPicPr>
          <p:cNvPr id="374" name="Google Shape;374;p59"/>
          <p:cNvPicPr preferRelativeResize="0"/>
          <p:nvPr/>
        </p:nvPicPr>
        <p:blipFill rotWithShape="1">
          <a:blip r:embed="rId3">
            <a:alphaModFix/>
          </a:blip>
          <a:srcRect b="0" l="0" r="0" t="0"/>
          <a:stretch/>
        </p:blipFill>
        <p:spPr>
          <a:xfrm>
            <a:off x="190863" y="1161024"/>
            <a:ext cx="8762276" cy="3068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0"/>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資料清理</a:t>
            </a:r>
            <a:endParaRPr b="0" i="0" sz="2600" u="none" cap="none" strike="noStrike">
              <a:solidFill>
                <a:srgbClr val="1A1A1A"/>
              </a:solidFill>
              <a:latin typeface="Arial"/>
              <a:ea typeface="Arial"/>
              <a:cs typeface="Arial"/>
              <a:sym typeface="Arial"/>
            </a:endParaRPr>
          </a:p>
        </p:txBody>
      </p:sp>
      <p:pic>
        <p:nvPicPr>
          <p:cNvPr id="380" name="Google Shape;380;p60"/>
          <p:cNvPicPr preferRelativeResize="0"/>
          <p:nvPr/>
        </p:nvPicPr>
        <p:blipFill rotWithShape="1">
          <a:blip r:embed="rId3">
            <a:alphaModFix/>
          </a:blip>
          <a:srcRect b="0" l="0" r="0" t="0"/>
          <a:stretch/>
        </p:blipFill>
        <p:spPr>
          <a:xfrm>
            <a:off x="95750" y="1028913"/>
            <a:ext cx="6337650" cy="3247575"/>
          </a:xfrm>
          <a:prstGeom prst="rect">
            <a:avLst/>
          </a:prstGeom>
          <a:noFill/>
          <a:ln>
            <a:noFill/>
          </a:ln>
        </p:spPr>
      </p:pic>
      <p:pic>
        <p:nvPicPr>
          <p:cNvPr id="381" name="Google Shape;381;p60"/>
          <p:cNvPicPr preferRelativeResize="0"/>
          <p:nvPr/>
        </p:nvPicPr>
        <p:blipFill rotWithShape="1">
          <a:blip r:embed="rId4">
            <a:alphaModFix/>
          </a:blip>
          <a:srcRect b="0" l="0" r="0" t="0"/>
          <a:stretch/>
        </p:blipFill>
        <p:spPr>
          <a:xfrm>
            <a:off x="2999863" y="2014438"/>
            <a:ext cx="6048375" cy="504825"/>
          </a:xfrm>
          <a:prstGeom prst="rect">
            <a:avLst/>
          </a:prstGeom>
          <a:noFill/>
          <a:ln>
            <a:noFill/>
          </a:ln>
        </p:spPr>
      </p:pic>
      <p:sp>
        <p:nvSpPr>
          <p:cNvPr id="382" name="Google Shape;382;p60"/>
          <p:cNvSpPr txBox="1"/>
          <p:nvPr/>
        </p:nvSpPr>
        <p:spPr>
          <a:xfrm>
            <a:off x="6552425" y="2827475"/>
            <a:ext cx="2480100" cy="125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去除超連結，超連結文字對預測結果影響甚小。</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80000"/>
              </a:lnSpc>
              <a:spcBef>
                <a:spcPts val="0"/>
              </a:spcBef>
              <a:spcAft>
                <a:spcPts val="0"/>
              </a:spcAft>
              <a:buClr>
                <a:srgbClr val="0C0C0C"/>
              </a:buClr>
              <a:buSzPts val="3600"/>
              <a:buFont typeface="Calibri"/>
              <a:buNone/>
            </a:pPr>
            <a:r>
              <a:rPr b="0" i="0" lang="zh-TW" sz="3600" u="none" cap="none" strike="noStrike">
                <a:solidFill>
                  <a:srgbClr val="0C0C0C"/>
                </a:solidFill>
                <a:latin typeface="Calibri"/>
                <a:ea typeface="Calibri"/>
                <a:cs typeface="Calibri"/>
                <a:sym typeface="Calibri"/>
              </a:rPr>
              <a:t>文章斷詞</a:t>
            </a:r>
            <a:endParaRPr b="0" i="0" sz="2600" u="none" cap="none" strike="noStrike">
              <a:solidFill>
                <a:srgbClr val="1A1A1A"/>
              </a:solidFill>
              <a:latin typeface="Arial"/>
              <a:ea typeface="Arial"/>
              <a:cs typeface="Arial"/>
              <a:sym typeface="Arial"/>
            </a:endParaRPr>
          </a:p>
        </p:txBody>
      </p:sp>
      <p:sp>
        <p:nvSpPr>
          <p:cNvPr id="388" name="Google Shape;388;p61"/>
          <p:cNvSpPr txBox="1"/>
          <p:nvPr/>
        </p:nvSpPr>
        <p:spPr>
          <a:xfrm>
            <a:off x="311700" y="975375"/>
            <a:ext cx="8520600" cy="3872100"/>
          </a:xfrm>
          <a:prstGeom prst="rect">
            <a:avLst/>
          </a:prstGeom>
          <a:noFill/>
          <a:ln>
            <a:noFill/>
          </a:ln>
        </p:spPr>
        <p:txBody>
          <a:bodyPr anchorCtr="0" anchor="t" bIns="45700" lIns="45700" spcFirstLastPara="1" rIns="45700" wrap="square" tIns="45700">
            <a:noAutofit/>
          </a:bodyPr>
          <a:lstStyle/>
          <a:p>
            <a:pPr indent="-342900" lvl="0" marL="457200" marR="0" rtl="0" algn="l">
              <a:lnSpc>
                <a:spcPct val="90000"/>
              </a:lnSpc>
              <a:spcBef>
                <a:spcPts val="0"/>
              </a:spcBef>
              <a:spcAft>
                <a:spcPts val="0"/>
              </a:spcAft>
              <a:buClr>
                <a:srgbClr val="00FF00"/>
              </a:buClr>
              <a:buSzPts val="1800"/>
              <a:buFont typeface="Calibri"/>
              <a:buChar char="●"/>
            </a:pPr>
            <a:r>
              <a:rPr b="0" i="0" lang="zh-TW" sz="1800" u="none" cap="none" strike="noStrike">
                <a:solidFill>
                  <a:srgbClr val="000000"/>
                </a:solidFill>
                <a:latin typeface="Calibri"/>
                <a:ea typeface="Calibri"/>
                <a:cs typeface="Calibri"/>
                <a:sym typeface="Calibri"/>
              </a:rPr>
              <a:t>jieba </a:t>
            </a:r>
            <a:r>
              <a:rPr b="0" i="0" lang="zh-TW" sz="1800" u="sng" cap="none" strike="noStrike">
                <a:solidFill>
                  <a:schemeClr val="hlink"/>
                </a:solidFill>
                <a:latin typeface="Calibri"/>
                <a:ea typeface="Calibri"/>
                <a:cs typeface="Calibri"/>
                <a:sym typeface="Calibri"/>
                <a:hlinkClick r:id="rId3"/>
              </a:rPr>
              <a:t>https://github.com/fxsjy/jieba</a:t>
            </a:r>
            <a:endParaRPr b="0" i="0" sz="1800" u="none" cap="none" strike="noStrike">
              <a:solidFill>
                <a:srgbClr val="0000FF"/>
              </a:solidFill>
              <a:latin typeface="Arial"/>
              <a:ea typeface="Arial"/>
              <a:cs typeface="Arial"/>
              <a:sym typeface="Arial"/>
            </a:endParaRPr>
          </a:p>
          <a:p>
            <a:pPr indent="-342900" lvl="1" marL="914400" marR="0" rtl="0" algn="l">
              <a:lnSpc>
                <a:spcPct val="90000"/>
              </a:lnSpc>
              <a:spcBef>
                <a:spcPts val="0"/>
              </a:spcBef>
              <a:spcAft>
                <a:spcPts val="0"/>
              </a:spcAft>
              <a:buClr>
                <a:srgbClr val="FF0000"/>
              </a:buClr>
              <a:buSzPts val="1800"/>
              <a:buFont typeface="Calibri"/>
              <a:buChar char="○"/>
            </a:pPr>
            <a:r>
              <a:rPr b="0" i="0" lang="zh-TW" sz="1800" u="none" cap="none" strike="noStrike">
                <a:solidFill>
                  <a:srgbClr val="000000"/>
                </a:solidFill>
                <a:latin typeface="Calibri"/>
                <a:ea typeface="Calibri"/>
                <a:cs typeface="Calibri"/>
                <a:sym typeface="Calibri"/>
              </a:rPr>
              <a:t>號稱最好的 Python 中文斷詞套件</a:t>
            </a:r>
            <a:endParaRPr b="0" i="0" sz="1800" u="none" cap="none" strike="noStrike">
              <a:solidFill>
                <a:srgbClr val="000000"/>
              </a:solidFill>
              <a:latin typeface="Arial"/>
              <a:ea typeface="Arial"/>
              <a:cs typeface="Arial"/>
              <a:sym typeface="Arial"/>
            </a:endParaRPr>
          </a:p>
          <a:p>
            <a:pPr indent="-342900" lvl="1" marL="914400" marR="0" rtl="0" algn="l">
              <a:lnSpc>
                <a:spcPct val="90000"/>
              </a:lnSpc>
              <a:spcBef>
                <a:spcPts val="0"/>
              </a:spcBef>
              <a:spcAft>
                <a:spcPts val="0"/>
              </a:spcAft>
              <a:buClr>
                <a:srgbClr val="FF0000"/>
              </a:buClr>
              <a:buSzPts val="1800"/>
              <a:buFont typeface="Calibri"/>
              <a:buChar char="○"/>
            </a:pPr>
            <a:r>
              <a:rPr b="0" i="0" lang="zh-TW" sz="1800" u="none" cap="none" strike="noStrike">
                <a:solidFill>
                  <a:srgbClr val="000000"/>
                </a:solidFill>
                <a:latin typeface="Calibri"/>
                <a:ea typeface="Calibri"/>
                <a:cs typeface="Calibri"/>
                <a:sym typeface="Calibri"/>
              </a:rPr>
              <a:t>支持四種斷詞引擎</a:t>
            </a:r>
            <a:endParaRPr b="0" i="0" sz="1800" u="none" cap="none" strike="noStrike">
              <a:solidFill>
                <a:srgbClr val="000000"/>
              </a:solidFill>
              <a:latin typeface="Arial"/>
              <a:ea typeface="Arial"/>
              <a:cs typeface="Arial"/>
              <a:sym typeface="Arial"/>
            </a:endParaRPr>
          </a:p>
          <a:p>
            <a:pPr indent="-342900" lvl="2" marL="1371600" marR="0" rtl="0" algn="l">
              <a:lnSpc>
                <a:spcPct val="90000"/>
              </a:lnSpc>
              <a:spcBef>
                <a:spcPts val="0"/>
              </a:spcBef>
              <a:spcAft>
                <a:spcPts val="0"/>
              </a:spcAft>
              <a:buClr>
                <a:srgbClr val="D9D9D9"/>
              </a:buClr>
              <a:buSzPts val="1800"/>
              <a:buFont typeface="Calibri"/>
              <a:buChar char="■"/>
            </a:pPr>
            <a:r>
              <a:rPr b="0" i="0" lang="zh-TW" sz="1800" u="none" cap="none" strike="noStrike">
                <a:solidFill>
                  <a:srgbClr val="000000"/>
                </a:solidFill>
                <a:latin typeface="Calibri"/>
                <a:ea typeface="Calibri"/>
                <a:cs typeface="Calibri"/>
                <a:sym typeface="Calibri"/>
              </a:rPr>
              <a:t>最大概率法、隱式馬爾科夫模型、混和模型、索引模型</a:t>
            </a:r>
            <a:endParaRPr b="0" i="0" sz="1800" u="none" cap="none" strike="noStrike">
              <a:solidFill>
                <a:srgbClr val="000000"/>
              </a:solidFill>
              <a:latin typeface="Arial"/>
              <a:ea typeface="Arial"/>
              <a:cs typeface="Arial"/>
              <a:sym typeface="Arial"/>
            </a:endParaRPr>
          </a:p>
          <a:p>
            <a:pPr indent="-342900" lvl="1" marL="914400" marR="0" rtl="0" algn="l">
              <a:lnSpc>
                <a:spcPct val="90000"/>
              </a:lnSpc>
              <a:spcBef>
                <a:spcPts val="0"/>
              </a:spcBef>
              <a:spcAft>
                <a:spcPts val="0"/>
              </a:spcAft>
              <a:buClr>
                <a:srgbClr val="FF0000"/>
              </a:buClr>
              <a:buSzPts val="1800"/>
              <a:buFont typeface="Calibri"/>
              <a:buChar char="○"/>
            </a:pPr>
            <a:r>
              <a:rPr b="0" i="0" lang="zh-TW" sz="1800" u="none" cap="none" strike="noStrike">
                <a:solidFill>
                  <a:srgbClr val="000000"/>
                </a:solidFill>
                <a:latin typeface="Calibri"/>
                <a:ea typeface="Calibri"/>
                <a:cs typeface="Calibri"/>
                <a:sym typeface="Calibri"/>
              </a:rPr>
              <a:t>可以</a:t>
            </a:r>
            <a:r>
              <a:rPr b="0" i="0" lang="zh-TW" sz="1800" u="sng" cap="none" strike="noStrike">
                <a:solidFill>
                  <a:schemeClr val="hlink"/>
                </a:solidFill>
                <a:latin typeface="Calibri"/>
                <a:ea typeface="Calibri"/>
                <a:cs typeface="Calibri"/>
                <a:sym typeface="Calibri"/>
                <a:hlinkClick r:id="rId4"/>
              </a:rPr>
              <a:t>標註詞性</a:t>
            </a:r>
            <a:endParaRPr b="0" i="0" sz="1800" u="none" cap="none" strike="noStrike">
              <a:solidFill>
                <a:srgbClr val="0000FF"/>
              </a:solidFill>
              <a:latin typeface="Calibri"/>
              <a:ea typeface="Calibri"/>
              <a:cs typeface="Calibri"/>
              <a:sym typeface="Calibri"/>
            </a:endParaRPr>
          </a:p>
          <a:p>
            <a:pPr indent="0" lvl="0" marL="0" marR="0" rtl="0" algn="l">
              <a:lnSpc>
                <a:spcPct val="90000"/>
              </a:lnSpc>
              <a:spcBef>
                <a:spcPts val="60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457200" marR="0" rtl="0" algn="l">
              <a:lnSpc>
                <a:spcPct val="90000"/>
              </a:lnSpc>
              <a:spcBef>
                <a:spcPts val="1600"/>
              </a:spcBef>
              <a:spcAft>
                <a:spcPts val="0"/>
              </a:spcAft>
              <a:buClr>
                <a:srgbClr val="00FF00"/>
              </a:buClr>
              <a:buSzPts val="1800"/>
              <a:buFont typeface="Calibri"/>
              <a:buChar char="●"/>
            </a:pPr>
            <a:r>
              <a:rPr b="0" i="0" lang="zh-TW" sz="1800" u="none" cap="none" strike="noStrike">
                <a:solidFill>
                  <a:srgbClr val="000000"/>
                </a:solidFill>
                <a:latin typeface="Calibri"/>
                <a:ea typeface="Calibri"/>
                <a:cs typeface="Calibri"/>
                <a:sym typeface="Calibri"/>
              </a:rPr>
              <a:t>中研院斷詞系統 </a:t>
            </a:r>
            <a:r>
              <a:rPr b="0" i="0" lang="zh-TW" sz="1800" u="sng" cap="none" strike="noStrike">
                <a:solidFill>
                  <a:schemeClr val="hlink"/>
                </a:solidFill>
                <a:latin typeface="Calibri"/>
                <a:ea typeface="Calibri"/>
                <a:cs typeface="Calibri"/>
                <a:sym typeface="Calibri"/>
                <a:hlinkClick r:id="rId5"/>
              </a:rPr>
              <a:t>http://ckipsvr.iis.sinica.edu.tw/</a:t>
            </a:r>
            <a:r>
              <a:rPr b="0" i="0" lang="zh-TW" sz="1800" u="none" cap="none" strike="noStrike">
                <a:solidFill>
                  <a:srgbClr val="0000FF"/>
                </a:solidFill>
                <a:latin typeface="Calibri"/>
                <a:ea typeface="Calibri"/>
                <a:cs typeface="Calibri"/>
                <a:sym typeface="Calibri"/>
              </a:rPr>
              <a:t> </a:t>
            </a:r>
            <a:endParaRPr b="0" i="0" sz="1800" u="none" cap="none" strike="noStrike">
              <a:solidFill>
                <a:srgbClr val="0000FF"/>
              </a:solidFill>
              <a:latin typeface="Calibri"/>
              <a:ea typeface="Calibri"/>
              <a:cs typeface="Calibri"/>
              <a:sym typeface="Calibri"/>
            </a:endParaRPr>
          </a:p>
          <a:p>
            <a:pPr indent="-342900" lvl="1" marL="914400" marR="0" rtl="0" algn="l">
              <a:lnSpc>
                <a:spcPct val="90000"/>
              </a:lnSpc>
              <a:spcBef>
                <a:spcPts val="0"/>
              </a:spcBef>
              <a:spcAft>
                <a:spcPts val="0"/>
              </a:spcAft>
              <a:buClr>
                <a:srgbClr val="FF0000"/>
              </a:buClr>
              <a:buSzPts val="1800"/>
              <a:buFont typeface="Calibri"/>
              <a:buChar char="○"/>
            </a:pPr>
            <a:r>
              <a:rPr b="0" i="0" lang="zh-TW" sz="1800" u="none" cap="none" strike="noStrike">
                <a:solidFill>
                  <a:srgbClr val="000000"/>
                </a:solidFill>
                <a:latin typeface="Calibri"/>
                <a:ea typeface="Calibri"/>
                <a:cs typeface="Calibri"/>
                <a:sym typeface="Calibri"/>
              </a:rPr>
              <a:t>號稱地表最強中文斷詞系統 (96% 精準度)</a:t>
            </a:r>
            <a:endParaRPr b="0" i="0" sz="1800" u="none" cap="none" strike="noStrike">
              <a:solidFill>
                <a:srgbClr val="000000"/>
              </a:solidFill>
              <a:latin typeface="Arial"/>
              <a:ea typeface="Arial"/>
              <a:cs typeface="Arial"/>
              <a:sym typeface="Arial"/>
            </a:endParaRPr>
          </a:p>
          <a:p>
            <a:pPr indent="-342900" lvl="1" marL="914400" marR="0" rtl="0" algn="l">
              <a:lnSpc>
                <a:spcPct val="90000"/>
              </a:lnSpc>
              <a:spcBef>
                <a:spcPts val="0"/>
              </a:spcBef>
              <a:spcAft>
                <a:spcPts val="0"/>
              </a:spcAft>
              <a:buClr>
                <a:srgbClr val="FF0000"/>
              </a:buClr>
              <a:buSzPts val="1800"/>
              <a:buFont typeface="Calibri"/>
              <a:buChar char="○"/>
            </a:pPr>
            <a:r>
              <a:rPr b="0" i="0" lang="zh-TW" sz="1800" u="none" cap="none" strike="noStrike">
                <a:solidFill>
                  <a:srgbClr val="000000"/>
                </a:solidFill>
                <a:latin typeface="Calibri"/>
                <a:ea typeface="Calibri"/>
                <a:cs typeface="Calibri"/>
                <a:sym typeface="Calibri"/>
              </a:rPr>
              <a:t>自動標註詞性</a:t>
            </a:r>
            <a:endParaRPr b="0" i="0" sz="1800" u="none" cap="none" strike="noStrike">
              <a:solidFill>
                <a:srgbClr val="000000"/>
              </a:solidFill>
              <a:latin typeface="Calibri"/>
              <a:ea typeface="Calibri"/>
              <a:cs typeface="Calibri"/>
              <a:sym typeface="Calibri"/>
            </a:endParaRPr>
          </a:p>
          <a:p>
            <a:pPr indent="-342900" lvl="1" marL="914400" marR="0" rtl="0" algn="l">
              <a:lnSpc>
                <a:spcPct val="90000"/>
              </a:lnSpc>
              <a:spcBef>
                <a:spcPts val="0"/>
              </a:spcBef>
              <a:spcAft>
                <a:spcPts val="0"/>
              </a:spcAft>
              <a:buClr>
                <a:srgbClr val="FF0000"/>
              </a:buClr>
              <a:buSzPts val="1800"/>
              <a:buFont typeface="Calibri"/>
              <a:buChar char="○"/>
            </a:pPr>
            <a:r>
              <a:rPr b="0" i="0" lang="zh-TW" sz="1800" u="none" cap="none" strike="noStrike">
                <a:solidFill>
                  <a:schemeClr val="dk1"/>
                </a:solidFill>
                <a:latin typeface="Calibri"/>
                <a:ea typeface="Calibri"/>
                <a:cs typeface="Calibri"/>
                <a:sym typeface="Calibri"/>
              </a:rPr>
              <a:t>需要申請…</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jieba 斷詞</a:t>
            </a:r>
            <a:endParaRPr b="0" i="0" sz="2600" u="none" cap="none" strike="noStrike">
              <a:solidFill>
                <a:srgbClr val="1A1A1A"/>
              </a:solidFill>
              <a:latin typeface="Arial"/>
              <a:ea typeface="Arial"/>
              <a:cs typeface="Arial"/>
              <a:sym typeface="Arial"/>
            </a:endParaRPr>
          </a:p>
        </p:txBody>
      </p:sp>
      <p:sp>
        <p:nvSpPr>
          <p:cNvPr id="394" name="Google Shape;394;p62"/>
          <p:cNvSpPr txBox="1"/>
          <p:nvPr/>
        </p:nvSpPr>
        <p:spPr>
          <a:xfrm>
            <a:off x="470550" y="92712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設定詞典與 stopwords 詞庫</a:t>
            </a:r>
            <a:endParaRPr b="0" i="0" sz="2400" u="none" cap="none" strike="noStrike">
              <a:solidFill>
                <a:srgbClr val="000000"/>
              </a:solidFill>
              <a:latin typeface="Arial"/>
              <a:ea typeface="Arial"/>
              <a:cs typeface="Arial"/>
              <a:sym typeface="Arial"/>
            </a:endParaRPr>
          </a:p>
        </p:txBody>
      </p:sp>
      <p:pic>
        <p:nvPicPr>
          <p:cNvPr id="395" name="Google Shape;395;p62"/>
          <p:cNvPicPr preferRelativeResize="0"/>
          <p:nvPr/>
        </p:nvPicPr>
        <p:blipFill rotWithShape="1">
          <a:blip r:embed="rId3">
            <a:alphaModFix/>
          </a:blip>
          <a:srcRect b="0" l="0" r="0" t="0"/>
          <a:stretch/>
        </p:blipFill>
        <p:spPr>
          <a:xfrm>
            <a:off x="470550" y="1702150"/>
            <a:ext cx="5162550" cy="476250"/>
          </a:xfrm>
          <a:prstGeom prst="rect">
            <a:avLst/>
          </a:prstGeom>
          <a:noFill/>
          <a:ln>
            <a:noFill/>
          </a:ln>
        </p:spPr>
      </p:pic>
      <p:pic>
        <p:nvPicPr>
          <p:cNvPr id="396" name="Google Shape;396;p62"/>
          <p:cNvPicPr preferRelativeResize="0"/>
          <p:nvPr/>
        </p:nvPicPr>
        <p:blipFill rotWithShape="1">
          <a:blip r:embed="rId4">
            <a:alphaModFix/>
          </a:blip>
          <a:srcRect b="0" l="0" r="0" t="0"/>
          <a:stretch/>
        </p:blipFill>
        <p:spPr>
          <a:xfrm>
            <a:off x="516038" y="2522813"/>
            <a:ext cx="3705225" cy="1095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斷詞後結果</a:t>
            </a:r>
            <a:endParaRPr b="0" i="0" sz="2600" u="none" cap="none" strike="noStrike">
              <a:solidFill>
                <a:srgbClr val="1A1A1A"/>
              </a:solidFill>
              <a:latin typeface="Arial"/>
              <a:ea typeface="Arial"/>
              <a:cs typeface="Arial"/>
              <a:sym typeface="Arial"/>
            </a:endParaRPr>
          </a:p>
        </p:txBody>
      </p:sp>
      <p:pic>
        <p:nvPicPr>
          <p:cNvPr id="402" name="Google Shape;402;p63"/>
          <p:cNvPicPr preferRelativeResize="0"/>
          <p:nvPr/>
        </p:nvPicPr>
        <p:blipFill rotWithShape="1">
          <a:blip r:embed="rId3">
            <a:alphaModFix/>
          </a:blip>
          <a:srcRect b="0" l="0" r="0" t="0"/>
          <a:stretch/>
        </p:blipFill>
        <p:spPr>
          <a:xfrm>
            <a:off x="195688" y="1528750"/>
            <a:ext cx="8752626" cy="2170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程式練習時間</a:t>
            </a:r>
            <a:endParaRPr b="0" i="0" sz="2600" u="none" cap="none" strike="noStrike">
              <a:solidFill>
                <a:srgbClr val="1A1A1A"/>
              </a:solidFill>
              <a:latin typeface="Arial"/>
              <a:ea typeface="Arial"/>
              <a:cs typeface="Arial"/>
              <a:sym typeface="Arial"/>
            </a:endParaRPr>
          </a:p>
        </p:txBody>
      </p:sp>
      <p:sp>
        <p:nvSpPr>
          <p:cNvPr id="408" name="Google Shape;408;p64"/>
          <p:cNvSpPr txBox="1"/>
          <p:nvPr/>
        </p:nvSpPr>
        <p:spPr>
          <a:xfrm>
            <a:off x="470550" y="927125"/>
            <a:ext cx="7423200" cy="2913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01_preprocess.ipynb</a:t>
            </a:r>
            <a:endParaRPr b="0" i="0" sz="2400" u="none" cap="none" strike="noStrike">
              <a:solidFill>
                <a:srgbClr val="000000"/>
              </a:solidFill>
              <a:latin typeface="Arial"/>
              <a:ea typeface="Arial"/>
              <a:cs typeface="Arial"/>
              <a:sym typeface="Arial"/>
            </a:endParaRPr>
          </a:p>
          <a:p>
            <a:pPr indent="-355600" lvl="1" marL="914400" marR="0" rtl="0" algn="l">
              <a:lnSpc>
                <a:spcPct val="115000"/>
              </a:lnSpc>
              <a:spcBef>
                <a:spcPts val="0"/>
              </a:spcBef>
              <a:spcAft>
                <a:spcPts val="0"/>
              </a:spcAft>
              <a:buClr>
                <a:srgbClr val="000000"/>
              </a:buClr>
              <a:buSzPts val="2000"/>
              <a:buFont typeface="Arial"/>
              <a:buChar char="○"/>
            </a:pPr>
            <a:r>
              <a:rPr b="0" i="0" lang="zh-TW" sz="2000" u="none" cap="none" strike="noStrike">
                <a:solidFill>
                  <a:srgbClr val="000000"/>
                </a:solidFill>
                <a:latin typeface="Arial"/>
                <a:ea typeface="Arial"/>
                <a:cs typeface="Arial"/>
                <a:sym typeface="Arial"/>
              </a:rPr>
              <a:t>觀察資料 , 嘗試使用 jieba 做斷詞</a:t>
            </a:r>
            <a:endParaRPr b="0" i="0" sz="2000" u="none" cap="none" strike="noStrike">
              <a:solidFill>
                <a:srgbClr val="000000"/>
              </a:solidFill>
              <a:latin typeface="Arial"/>
              <a:ea typeface="Arial"/>
              <a:cs typeface="Arial"/>
              <a:sym typeface="Arial"/>
            </a:endParaRPr>
          </a:p>
          <a:p>
            <a:pPr indent="-330200" lvl="2" marL="1371600" marR="0" rtl="0" algn="l">
              <a:lnSpc>
                <a:spcPct val="115000"/>
              </a:lnSpc>
              <a:spcBef>
                <a:spcPts val="0"/>
              </a:spcBef>
              <a:spcAft>
                <a:spcPts val="0"/>
              </a:spcAft>
              <a:buClr>
                <a:srgbClr val="000000"/>
              </a:buClr>
              <a:buSzPts val="1600"/>
              <a:buFont typeface="Arial"/>
              <a:buChar char="■"/>
            </a:pPr>
            <a:r>
              <a:rPr b="0" i="0" lang="zh-TW" sz="1600" u="none" cap="none" strike="noStrike">
                <a:solidFill>
                  <a:srgbClr val="000000"/>
                </a:solidFill>
                <a:latin typeface="Arial"/>
                <a:ea typeface="Arial"/>
                <a:cs typeface="Arial"/>
                <a:sym typeface="Arial"/>
              </a:rPr>
              <a:t>儲存時 , 可建立自己的篩選規則</a:t>
            </a:r>
            <a:endParaRPr b="0" i="0" sz="1600" u="none" cap="none" strike="noStrike">
              <a:solidFill>
                <a:srgbClr val="000000"/>
              </a:solidFill>
              <a:latin typeface="Arial"/>
              <a:ea typeface="Arial"/>
              <a:cs typeface="Arial"/>
              <a:sym typeface="Arial"/>
            </a:endParaRPr>
          </a:p>
          <a:p>
            <a:pPr indent="-355600" lvl="1" marL="914400" marR="0" rtl="0" algn="l">
              <a:lnSpc>
                <a:spcPct val="115000"/>
              </a:lnSpc>
              <a:spcBef>
                <a:spcPts val="0"/>
              </a:spcBef>
              <a:spcAft>
                <a:spcPts val="0"/>
              </a:spcAft>
              <a:buClr>
                <a:srgbClr val="000000"/>
              </a:buClr>
              <a:buSzPts val="2000"/>
              <a:buFont typeface="Arial"/>
              <a:buChar char="○"/>
            </a:pPr>
            <a:r>
              <a:rPr b="0" i="0" lang="zh-TW" sz="2000" u="none" cap="none" strike="noStrike">
                <a:solidFill>
                  <a:srgbClr val="000000"/>
                </a:solidFill>
                <a:latin typeface="Arial"/>
                <a:ea typeface="Arial"/>
                <a:cs typeface="Arial"/>
                <a:sym typeface="Arial"/>
              </a:rPr>
              <a:t>用 jieba 斷詞時把詞性抓出  </a:t>
            </a:r>
            <a:endParaRPr b="0" i="0" sz="2000" u="none" cap="none" strike="noStrike">
              <a:solidFill>
                <a:srgbClr val="000000"/>
              </a:solidFill>
              <a:latin typeface="Arial"/>
              <a:ea typeface="Arial"/>
              <a:cs typeface="Arial"/>
              <a:sym typeface="Arial"/>
            </a:endParaRPr>
          </a:p>
          <a:p>
            <a:pPr indent="-330200" lvl="2" marL="1371600" marR="0" rtl="0" algn="l">
              <a:lnSpc>
                <a:spcPct val="115000"/>
              </a:lnSpc>
              <a:spcBef>
                <a:spcPts val="0"/>
              </a:spcBef>
              <a:spcAft>
                <a:spcPts val="0"/>
              </a:spcAft>
              <a:buClr>
                <a:srgbClr val="000000"/>
              </a:buClr>
              <a:buSzPts val="1600"/>
              <a:buFont typeface="Arial"/>
              <a:buChar char="■"/>
            </a:pPr>
            <a:r>
              <a:rPr b="0" i="0" lang="zh-TW" sz="1600" u="none" cap="none" strike="noStrike">
                <a:solidFill>
                  <a:srgbClr val="000000"/>
                </a:solidFill>
                <a:latin typeface="Arial"/>
                <a:ea typeface="Arial"/>
                <a:cs typeface="Arial"/>
                <a:sym typeface="Arial"/>
              </a:rPr>
              <a:t>jieba.posseg</a:t>
            </a:r>
            <a:endParaRPr b="0" i="0" sz="1600" u="none" cap="none" strike="noStrike">
              <a:solidFill>
                <a:srgbClr val="000000"/>
              </a:solidFill>
              <a:latin typeface="Arial"/>
              <a:ea typeface="Arial"/>
              <a:cs typeface="Arial"/>
              <a:sym typeface="Arial"/>
            </a:endParaRPr>
          </a:p>
          <a:p>
            <a:pPr indent="-330200" lvl="2" marL="1371600" marR="0" rtl="0" algn="l">
              <a:lnSpc>
                <a:spcPct val="115000"/>
              </a:lnSpc>
              <a:spcBef>
                <a:spcPts val="0"/>
              </a:spcBef>
              <a:spcAft>
                <a:spcPts val="0"/>
              </a:spcAft>
              <a:buClr>
                <a:srgbClr val="000000"/>
              </a:buClr>
              <a:buSzPts val="1600"/>
              <a:buFont typeface="Arial"/>
              <a:buChar char="■"/>
            </a:pPr>
            <a:r>
              <a:rPr b="0" i="0" lang="zh-TW" sz="1600" u="none" cap="none" strike="noStrike">
                <a:solidFill>
                  <a:srgbClr val="000000"/>
                </a:solidFill>
                <a:latin typeface="Arial"/>
                <a:ea typeface="Arial"/>
                <a:cs typeface="Arial"/>
                <a:sym typeface="Arial"/>
              </a:rPr>
              <a:t>抓幾筆出來斷詞就好 , 不然會太久 XD</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ph idx="1" type="body"/>
          </p:nvPr>
        </p:nvSpPr>
        <p:spPr>
          <a:xfrm>
            <a:off x="1107675" y="2061250"/>
            <a:ext cx="2292300" cy="808800"/>
          </a:xfrm>
          <a:prstGeom prst="rect">
            <a:avLst/>
          </a:prstGeom>
          <a:noFill/>
          <a:ln>
            <a:noFill/>
          </a:ln>
        </p:spPr>
        <p:txBody>
          <a:bodyPr anchorCtr="0" anchor="ctr" bIns="26775" lIns="26775" spcFirstLastPara="1" rIns="26775" wrap="square" tIns="26775">
            <a:noAutofit/>
          </a:bodyPr>
          <a:lstStyle/>
          <a:p>
            <a:pPr indent="-76200" lvl="0" marL="228600" marR="0" rtl="0" algn="l">
              <a:lnSpc>
                <a:spcPct val="100000"/>
              </a:lnSpc>
              <a:spcBef>
                <a:spcPts val="0"/>
              </a:spcBef>
              <a:spcAft>
                <a:spcPts val="0"/>
              </a:spcAft>
              <a:buClr>
                <a:srgbClr val="000000"/>
              </a:buClr>
              <a:buSzPts val="2400"/>
              <a:buFont typeface="Helvetica Neue"/>
              <a:buNone/>
            </a:pPr>
            <a:r>
              <a:rPr b="1" i="0" lang="zh-TW" sz="3600" u="none" cap="none" strike="noStrike">
                <a:solidFill>
                  <a:srgbClr val="000000"/>
                </a:solidFill>
                <a:latin typeface="Arial"/>
                <a:ea typeface="Arial"/>
                <a:cs typeface="Arial"/>
                <a:sym typeface="Arial"/>
              </a:rPr>
              <a:t>課程內容</a:t>
            </a:r>
            <a:endParaRPr b="1" i="0" sz="3600" u="none" cap="none" strike="noStrike">
              <a:solidFill>
                <a:srgbClr val="000000"/>
              </a:solidFill>
              <a:latin typeface="Arial"/>
              <a:ea typeface="Arial"/>
              <a:cs typeface="Arial"/>
              <a:sym typeface="Arial"/>
            </a:endParaRPr>
          </a:p>
        </p:txBody>
      </p:sp>
      <p:sp>
        <p:nvSpPr>
          <p:cNvPr id="231" name="Google Shape;231;p38"/>
          <p:cNvSpPr/>
          <p:nvPr/>
        </p:nvSpPr>
        <p:spPr>
          <a:xfrm>
            <a:off x="4122500" y="183000"/>
            <a:ext cx="4680900" cy="46716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endParaRPr>
          </a:p>
        </p:txBody>
      </p:sp>
      <p:cxnSp>
        <p:nvCxnSpPr>
          <p:cNvPr id="232" name="Google Shape;232;p38"/>
          <p:cNvCxnSpPr/>
          <p:nvPr/>
        </p:nvCxnSpPr>
        <p:spPr>
          <a:xfrm flipH="1" rot="10800000">
            <a:off x="557800" y="2793325"/>
            <a:ext cx="3294000" cy="9600"/>
          </a:xfrm>
          <a:prstGeom prst="straightConnector1">
            <a:avLst/>
          </a:prstGeom>
          <a:noFill/>
          <a:ln cap="flat" cmpd="sng" w="38100">
            <a:solidFill>
              <a:srgbClr val="00FF00"/>
            </a:solidFill>
            <a:prstDash val="solid"/>
            <a:round/>
            <a:headEnd len="sm" w="sm" type="none"/>
            <a:tailEnd len="sm" w="sm" type="none"/>
          </a:ln>
        </p:spPr>
      </p:cxnSp>
      <p:sp>
        <p:nvSpPr>
          <p:cNvPr id="233" name="Google Shape;233;p38"/>
          <p:cNvSpPr txBox="1"/>
          <p:nvPr/>
        </p:nvSpPr>
        <p:spPr>
          <a:xfrm>
            <a:off x="4222200" y="775025"/>
            <a:ext cx="4581300" cy="376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Microsoft JhengHei"/>
              <a:buAutoNum type="arabicPeriod"/>
            </a:pPr>
            <a:r>
              <a:rPr b="1" i="0" lang="zh-TW" sz="2400" u="none" cap="none" strike="noStrike">
                <a:solidFill>
                  <a:srgbClr val="000000"/>
                </a:solidFill>
                <a:latin typeface="Microsoft JhengHei"/>
                <a:ea typeface="Microsoft JhengHei"/>
                <a:cs typeface="Microsoft JhengHei"/>
                <a:sym typeface="Microsoft JhengHei"/>
              </a:rPr>
              <a:t>NLP</a:t>
            </a:r>
            <a:r>
              <a:rPr b="1" lang="zh-TW" sz="2400">
                <a:latin typeface="Microsoft JhengHei"/>
                <a:ea typeface="Microsoft JhengHei"/>
                <a:cs typeface="Microsoft JhengHei"/>
                <a:sym typeface="Microsoft JhengHei"/>
              </a:rPr>
              <a:t> Basic</a:t>
            </a:r>
            <a:endParaRPr b="1" sz="2400">
              <a:latin typeface="Microsoft JhengHei"/>
              <a:ea typeface="Microsoft JhengHei"/>
              <a:cs typeface="Microsoft JhengHei"/>
              <a:sym typeface="Microsoft JhengHei"/>
            </a:endParaRPr>
          </a:p>
          <a:p>
            <a:pPr indent="0" lvl="0" marL="457200" marR="0" rtl="0" algn="l">
              <a:lnSpc>
                <a:spcPct val="115000"/>
              </a:lnSpc>
              <a:spcBef>
                <a:spcPts val="0"/>
              </a:spcBef>
              <a:spcAft>
                <a:spcPts val="0"/>
              </a:spcAft>
              <a:buNone/>
            </a:pPr>
            <a:r>
              <a:t/>
            </a:r>
            <a:endParaRPr b="1" sz="2400">
              <a:latin typeface="Microsoft JhengHei"/>
              <a:ea typeface="Microsoft JhengHei"/>
              <a:cs typeface="Microsoft JhengHei"/>
              <a:sym typeface="Microsoft JhengHei"/>
            </a:endParaRPr>
          </a:p>
          <a:p>
            <a:pPr indent="-381000" lvl="0" marL="457200" marR="0" rtl="0" algn="l">
              <a:lnSpc>
                <a:spcPct val="115000"/>
              </a:lnSpc>
              <a:spcBef>
                <a:spcPts val="0"/>
              </a:spcBef>
              <a:spcAft>
                <a:spcPts val="0"/>
              </a:spcAft>
              <a:buClr>
                <a:srgbClr val="000000"/>
              </a:buClr>
              <a:buSzPts val="2400"/>
              <a:buFont typeface="Microsoft JhengHei"/>
              <a:buAutoNum type="arabicPeriod"/>
            </a:pPr>
            <a:r>
              <a:rPr b="1" lang="zh-TW" sz="2400">
                <a:latin typeface="Microsoft JhengHei"/>
                <a:ea typeface="Microsoft JhengHei"/>
                <a:cs typeface="Microsoft JhengHei"/>
                <a:sym typeface="Microsoft JhengHei"/>
              </a:rPr>
              <a:t>文字探勘</a:t>
            </a:r>
            <a:endParaRPr b="1" sz="2400">
              <a:latin typeface="Microsoft JhengHei"/>
              <a:ea typeface="Microsoft JhengHei"/>
              <a:cs typeface="Microsoft JhengHei"/>
              <a:sym typeface="Microsoft JhengHei"/>
            </a:endParaRPr>
          </a:p>
          <a:p>
            <a:pPr indent="0" lvl="0" marL="457200" marR="0" rtl="0" algn="l">
              <a:lnSpc>
                <a:spcPct val="115000"/>
              </a:lnSpc>
              <a:spcBef>
                <a:spcPts val="0"/>
              </a:spcBef>
              <a:spcAft>
                <a:spcPts val="0"/>
              </a:spcAft>
              <a:buNone/>
            </a:pPr>
            <a:r>
              <a:t/>
            </a:r>
            <a:endParaRPr b="1" sz="2400">
              <a:latin typeface="Microsoft JhengHei"/>
              <a:ea typeface="Microsoft JhengHei"/>
              <a:cs typeface="Microsoft JhengHei"/>
              <a:sym typeface="Microsoft JhengHei"/>
            </a:endParaRPr>
          </a:p>
          <a:p>
            <a:pPr indent="0" lvl="0" marL="0" marR="0" rtl="0" algn="l">
              <a:lnSpc>
                <a:spcPct val="115000"/>
              </a:lnSpc>
              <a:spcBef>
                <a:spcPts val="0"/>
              </a:spcBef>
              <a:spcAft>
                <a:spcPts val="0"/>
              </a:spcAft>
              <a:buClr>
                <a:srgbClr val="000000"/>
              </a:buClr>
              <a:buSzPts val="2400"/>
              <a:buFont typeface="Arial"/>
              <a:buNone/>
            </a:pPr>
            <a:r>
              <a:rPr b="1" i="0" lang="zh-TW" sz="2400" u="none" cap="none" strike="noStrike">
                <a:solidFill>
                  <a:srgbClr val="000000"/>
                </a:solidFill>
                <a:latin typeface="Microsoft JhengHei"/>
                <a:ea typeface="Microsoft JhengHei"/>
                <a:cs typeface="Microsoft JhengHei"/>
                <a:sym typeface="Microsoft JhengHei"/>
              </a:rPr>
              <a:t>3.	</a:t>
            </a:r>
            <a:r>
              <a:rPr b="1" lang="zh-TW" sz="2400">
                <a:latin typeface="Microsoft JhengHei"/>
                <a:ea typeface="Microsoft JhengHei"/>
                <a:cs typeface="Microsoft JhengHei"/>
                <a:sym typeface="Microsoft JhengHei"/>
              </a:rPr>
              <a:t>文字探勘 - 實作</a:t>
            </a:r>
            <a:endParaRPr b="1" sz="2400">
              <a:latin typeface="Microsoft JhengHei"/>
              <a:ea typeface="Microsoft JhengHei"/>
              <a:cs typeface="Microsoft JhengHei"/>
              <a:sym typeface="Microsoft JhengHei"/>
            </a:endParaRPr>
          </a:p>
          <a:p>
            <a:pPr indent="0" lvl="0" marL="0" marR="0" rtl="0" algn="l">
              <a:lnSpc>
                <a:spcPct val="115000"/>
              </a:lnSpc>
              <a:spcBef>
                <a:spcPts val="0"/>
              </a:spcBef>
              <a:spcAft>
                <a:spcPts val="0"/>
              </a:spcAft>
              <a:buClr>
                <a:srgbClr val="000000"/>
              </a:buClr>
              <a:buSzPts val="2400"/>
              <a:buFont typeface="Arial"/>
              <a:buNone/>
            </a:pPr>
            <a:r>
              <a:t/>
            </a:r>
            <a:endParaRPr b="1" sz="2400">
              <a:latin typeface="Microsoft JhengHei"/>
              <a:ea typeface="Microsoft JhengHei"/>
              <a:cs typeface="Microsoft JhengHei"/>
              <a:sym typeface="Microsoft JhengHei"/>
            </a:endParaRPr>
          </a:p>
          <a:p>
            <a:pPr indent="0" lvl="0" marL="0" rtl="0" algn="l">
              <a:lnSpc>
                <a:spcPct val="115000"/>
              </a:lnSpc>
              <a:spcBef>
                <a:spcPts val="0"/>
              </a:spcBef>
              <a:spcAft>
                <a:spcPts val="0"/>
              </a:spcAft>
              <a:buClr>
                <a:schemeClr val="dk1"/>
              </a:buClr>
              <a:buSzPts val="2400"/>
              <a:buFont typeface="Arial"/>
              <a:buNone/>
            </a:pPr>
            <a:r>
              <a:rPr b="1" lang="zh-TW" sz="2400">
                <a:solidFill>
                  <a:schemeClr val="dk1"/>
                </a:solidFill>
                <a:latin typeface="Microsoft JhengHei"/>
                <a:ea typeface="Microsoft JhengHei"/>
                <a:cs typeface="Microsoft JhengHei"/>
                <a:sym typeface="Microsoft JhengHei"/>
              </a:rPr>
              <a:t>4</a:t>
            </a:r>
            <a:r>
              <a:rPr b="1" lang="zh-TW" sz="2400">
                <a:solidFill>
                  <a:schemeClr val="dk1"/>
                </a:solidFill>
                <a:latin typeface="Microsoft JhengHei"/>
                <a:ea typeface="Microsoft JhengHei"/>
                <a:cs typeface="Microsoft JhengHei"/>
                <a:sym typeface="Microsoft JhengHei"/>
              </a:rPr>
              <a:t>.	文字特徵工程</a:t>
            </a:r>
            <a:endParaRPr b="1" sz="2400">
              <a:solidFill>
                <a:schemeClr val="dk1"/>
              </a:solidFill>
              <a:latin typeface="Microsoft JhengHei"/>
              <a:ea typeface="Microsoft JhengHei"/>
              <a:cs typeface="Microsoft JhengHei"/>
              <a:sym typeface="Microsoft JhengHei"/>
            </a:endParaRPr>
          </a:p>
          <a:p>
            <a:pPr indent="0" lvl="0" marL="0" marR="0" rtl="0" algn="l">
              <a:lnSpc>
                <a:spcPct val="115000"/>
              </a:lnSpc>
              <a:spcBef>
                <a:spcPts val="0"/>
              </a:spcBef>
              <a:spcAft>
                <a:spcPts val="0"/>
              </a:spcAft>
              <a:buClr>
                <a:srgbClr val="000000"/>
              </a:buClr>
              <a:buSzPts val="2400"/>
              <a:buFont typeface="Arial"/>
              <a:buNone/>
            </a:pPr>
            <a:r>
              <a:t/>
            </a:r>
            <a:endParaRPr b="1" sz="2400">
              <a:latin typeface="Microsoft JhengHei"/>
              <a:ea typeface="Microsoft JhengHei"/>
              <a:cs typeface="Microsoft JhengHei"/>
              <a:sym typeface="Microsoft JhengHei"/>
            </a:endParaRPr>
          </a:p>
          <a:p>
            <a:pPr indent="0" lvl="0" marL="457200" marR="0" rtl="0" algn="l">
              <a:lnSpc>
                <a:spcPct val="115000"/>
              </a:lnSpc>
              <a:spcBef>
                <a:spcPts val="0"/>
              </a:spcBef>
              <a:spcAft>
                <a:spcPts val="0"/>
              </a:spcAft>
              <a:buClr>
                <a:srgbClr val="000000"/>
              </a:buClr>
              <a:buSzPts val="2400"/>
              <a:buFont typeface="Arial"/>
              <a:buNone/>
            </a:pPr>
            <a:r>
              <a:rPr b="1" i="0" lang="zh-TW" sz="2400" u="none" cap="none" strike="noStrike">
                <a:solidFill>
                  <a:srgbClr val="000000"/>
                </a:solidFill>
                <a:latin typeface="Microsoft JhengHei"/>
                <a:ea typeface="Microsoft JhengHei"/>
                <a:cs typeface="Microsoft JhengHei"/>
                <a:sym typeface="Microsoft JhengHei"/>
              </a:rPr>
              <a:t>	</a:t>
            </a:r>
            <a:endParaRPr b="1" i="0" sz="2400" u="none" cap="none" strike="noStrike">
              <a:solidFill>
                <a:srgbClr val="000000"/>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Clr>
                <a:srgbClr val="000000"/>
              </a:buClr>
              <a:buSzPts val="2400"/>
              <a:buFont typeface="Arial"/>
              <a:buNone/>
            </a:pPr>
            <a:r>
              <a:t/>
            </a:r>
            <a:endParaRPr b="1" i="0" sz="24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Microsoft JhengHei"/>
              <a:ea typeface="Microsoft JhengHei"/>
              <a:cs typeface="Microsoft JhengHei"/>
              <a:sym typeface="Microsoft JhengHei"/>
            </a:endParaRPr>
          </a:p>
        </p:txBody>
      </p:sp>
      <p:sp>
        <p:nvSpPr>
          <p:cNvPr id="234" name="Google Shape;234;p38"/>
          <p:cNvSpPr txBox="1"/>
          <p:nvPr>
            <p:ph idx="1" type="body"/>
          </p:nvPr>
        </p:nvSpPr>
        <p:spPr>
          <a:xfrm>
            <a:off x="952500" y="3217075"/>
            <a:ext cx="5492400" cy="1146900"/>
          </a:xfrm>
          <a:prstGeom prst="rect">
            <a:avLst/>
          </a:prstGeom>
          <a:noFill/>
          <a:ln>
            <a:noFill/>
          </a:ln>
        </p:spPr>
        <p:txBody>
          <a:bodyPr anchorCtr="0" anchor="ctr" bIns="26775" lIns="26775" spcFirstLastPara="1" rIns="26775" wrap="square" tIns="26775">
            <a:noAutofit/>
          </a:bodyPr>
          <a:lstStyle/>
          <a:p>
            <a:pPr indent="-76200" lvl="0" marL="228600" marR="0" rtl="0" algn="l">
              <a:lnSpc>
                <a:spcPct val="100000"/>
              </a:lnSpc>
              <a:spcBef>
                <a:spcPts val="0"/>
              </a:spcBef>
              <a:spcAft>
                <a:spcPts val="0"/>
              </a:spcAft>
              <a:buClr>
                <a:srgbClr val="000000"/>
              </a:buClr>
              <a:buSzPts val="2400"/>
              <a:buFont typeface="Helvetica Neue"/>
              <a:buNone/>
            </a:pPr>
            <a:r>
              <a:rPr b="0" i="0" lang="zh-TW" sz="1700" u="sng" cap="none" strike="noStrike">
                <a:solidFill>
                  <a:schemeClr val="hlink"/>
                </a:solidFill>
                <a:latin typeface="Helvetica Neue"/>
                <a:ea typeface="Helvetica Neue"/>
                <a:cs typeface="Helvetica Neue"/>
                <a:sym typeface="Helvetica Neue"/>
                <a:hlinkClick r:id="rId3"/>
              </a:rPr>
              <a:t>講師投影片</a:t>
            </a:r>
            <a:endParaRPr b="0" i="0" sz="1700" u="none" cap="none" strike="noStrike">
              <a:solidFill>
                <a:srgbClr val="000000"/>
              </a:solidFill>
              <a:latin typeface="Helvetica Neue"/>
              <a:ea typeface="Helvetica Neue"/>
              <a:cs typeface="Helvetica Neue"/>
              <a:sym typeface="Helvetica Neue"/>
            </a:endParaRPr>
          </a:p>
          <a:p>
            <a:pPr indent="-76200" lvl="0" marL="228600" marR="0" rtl="0" algn="l">
              <a:lnSpc>
                <a:spcPct val="100000"/>
              </a:lnSpc>
              <a:spcBef>
                <a:spcPts val="0"/>
              </a:spcBef>
              <a:spcAft>
                <a:spcPts val="0"/>
              </a:spcAft>
              <a:buClr>
                <a:srgbClr val="000000"/>
              </a:buClr>
              <a:buSzPts val="2400"/>
              <a:buFont typeface="Helvetica Neue"/>
              <a:buNone/>
            </a:pPr>
            <a:r>
              <a:rPr b="0" i="0" lang="zh-TW" sz="1700" u="sng" cap="none" strike="noStrike">
                <a:solidFill>
                  <a:schemeClr val="hlink"/>
                </a:solidFill>
                <a:latin typeface="Helvetica Neue"/>
                <a:ea typeface="Helvetica Neue"/>
                <a:cs typeface="Helvetica Neue"/>
                <a:sym typeface="Helvetica Neue"/>
                <a:hlinkClick r:id="rId4"/>
              </a:rPr>
              <a:t>資料與投影片</a:t>
            </a:r>
            <a:endParaRPr b="0" i="0" sz="1700" u="none" cap="none" strike="noStrike">
              <a:solidFill>
                <a:srgbClr val="000000"/>
              </a:solidFill>
              <a:latin typeface="Helvetica Neue"/>
              <a:ea typeface="Helvetica Neue"/>
              <a:cs typeface="Helvetica Neue"/>
              <a:sym typeface="Helvetica Neue"/>
            </a:endParaRPr>
          </a:p>
          <a:p>
            <a:pPr indent="-76200" lvl="0" marL="228600" marR="0" rtl="0" algn="l">
              <a:lnSpc>
                <a:spcPct val="100000"/>
              </a:lnSpc>
              <a:spcBef>
                <a:spcPts val="0"/>
              </a:spcBef>
              <a:spcAft>
                <a:spcPts val="0"/>
              </a:spcAft>
              <a:buClr>
                <a:srgbClr val="000000"/>
              </a:buClr>
              <a:buSzPts val="2400"/>
              <a:buFont typeface="Helvetica Neue"/>
              <a:buNone/>
            </a:pPr>
            <a:r>
              <a:rPr b="0" i="0" lang="zh-TW" sz="1700" u="sng" cap="none" strike="noStrike">
                <a:solidFill>
                  <a:schemeClr val="hlink"/>
                </a:solidFill>
                <a:latin typeface="Helvetica Neue"/>
                <a:ea typeface="Helvetica Neue"/>
                <a:cs typeface="Helvetica Neue"/>
                <a:sym typeface="Helvetica Neue"/>
                <a:hlinkClick r:id="rId5"/>
              </a:rPr>
              <a:t>影片播放列表</a:t>
            </a:r>
            <a:endParaRPr/>
          </a:p>
          <a:p>
            <a:pPr indent="-76200" lvl="0" marL="228600" rtl="0" algn="l">
              <a:lnSpc>
                <a:spcPct val="100000"/>
              </a:lnSpc>
              <a:spcBef>
                <a:spcPts val="0"/>
              </a:spcBef>
              <a:spcAft>
                <a:spcPts val="0"/>
              </a:spcAft>
              <a:buClr>
                <a:schemeClr val="dk1"/>
              </a:buClr>
              <a:buSzPts val="2400"/>
              <a:buFont typeface="Helvetica Neue"/>
              <a:buNone/>
            </a:pPr>
            <a:r>
              <a:rPr lang="zh-TW">
                <a:solidFill>
                  <a:schemeClr val="dk1"/>
                </a:solidFill>
              </a:rPr>
              <a:t>程式碼：~/courses-tpe/NLP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5"/>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程式解說</a:t>
            </a:r>
            <a:endParaRPr b="0" i="0" sz="2600" u="none" cap="none" strike="noStrike">
              <a:solidFill>
                <a:srgbClr val="1A1A1A"/>
              </a:solidFill>
              <a:latin typeface="Arial"/>
              <a:ea typeface="Arial"/>
              <a:cs typeface="Arial"/>
              <a:sym typeface="Arial"/>
            </a:endParaRPr>
          </a:p>
        </p:txBody>
      </p:sp>
      <p:pic>
        <p:nvPicPr>
          <p:cNvPr id="414" name="Google Shape;414;p65" title="text mining 04 preprocess code">
            <a:hlinkClick r:id="rId3"/>
          </p:cNvPr>
          <p:cNvPicPr preferRelativeResize="0"/>
          <p:nvPr/>
        </p:nvPicPr>
        <p:blipFill>
          <a:blip r:embed="rId4">
            <a:alphaModFix/>
          </a:blip>
          <a:stretch>
            <a:fillRect/>
          </a:stretch>
        </p:blipFill>
        <p:spPr>
          <a:xfrm>
            <a:off x="2286000" y="857249"/>
            <a:ext cx="4572000" cy="342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6"/>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chemeClr val="dk1"/>
              </a:buClr>
              <a:buSzPts val="3200"/>
              <a:buFont typeface="Arial"/>
              <a:buNone/>
            </a:pPr>
            <a:r>
              <a:rPr b="0" i="0" lang="zh-TW" sz="3200" u="none" cap="none" strike="noStrike">
                <a:solidFill>
                  <a:schemeClr val="dk1"/>
                </a:solidFill>
                <a:latin typeface="Arial"/>
                <a:ea typeface="Arial"/>
                <a:cs typeface="Arial"/>
                <a:sym typeface="Arial"/>
              </a:rPr>
              <a:t>文字特徵工程</a:t>
            </a:r>
            <a:endParaRPr b="0" i="0" sz="4200" u="none" cap="none" strike="noStrike">
              <a:solidFill>
                <a:srgbClr val="56BADC"/>
              </a:solidFill>
              <a:latin typeface="Arial"/>
              <a:ea typeface="Arial"/>
              <a:cs typeface="Arial"/>
              <a:sym typeface="Arial"/>
            </a:endParaRPr>
          </a:p>
        </p:txBody>
      </p:sp>
      <p:sp>
        <p:nvSpPr>
          <p:cNvPr id="420" name="Google Shape;420;p66"/>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p>
            <a:pPr indent="0" lvl="0" marL="0" marR="0" rtl="0" algn="l">
              <a:lnSpc>
                <a:spcPct val="80000"/>
              </a:lnSpc>
              <a:spcBef>
                <a:spcPts val="1200"/>
              </a:spcBef>
              <a:spcAft>
                <a:spcPts val="0"/>
              </a:spcAft>
              <a:buClr>
                <a:srgbClr val="A6AAA9"/>
              </a:buClr>
              <a:buSzPts val="2500"/>
              <a:buFont typeface="Arial"/>
              <a:buNone/>
            </a:pPr>
            <a:r>
              <a:rPr lang="zh-TW"/>
              <a:t>程式實作</a:t>
            </a:r>
            <a:endParaRPr b="0" i="0" sz="2500" u="none" cap="none" strike="noStrike">
              <a:solidFill>
                <a:srgbClr val="A6AAA9"/>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lang="zh-TW" sz="3000">
                <a:solidFill>
                  <a:schemeClr val="dk1"/>
                </a:solidFill>
              </a:rPr>
              <a:t>關鍵字</a:t>
            </a:r>
            <a:endParaRPr b="0" i="0" sz="2600" u="none" cap="none" strike="noStrike">
              <a:solidFill>
                <a:srgbClr val="1A1A1A"/>
              </a:solidFill>
              <a:latin typeface="Arial"/>
              <a:ea typeface="Arial"/>
              <a:cs typeface="Arial"/>
              <a:sym typeface="Arial"/>
            </a:endParaRPr>
          </a:p>
        </p:txBody>
      </p:sp>
      <p:pic>
        <p:nvPicPr>
          <p:cNvPr id="426" name="Google Shape;426;p67" title="text mining 05 feature engineering">
            <a:hlinkClick r:id="rId3"/>
          </p:cNvPr>
          <p:cNvPicPr preferRelativeResize="0"/>
          <p:nvPr/>
        </p:nvPicPr>
        <p:blipFill>
          <a:blip r:embed="rId4">
            <a:alphaModFix/>
          </a:blip>
          <a:stretch>
            <a:fillRect/>
          </a:stretch>
        </p:blipFill>
        <p:spPr>
          <a:xfrm>
            <a:off x="2286000" y="857249"/>
            <a:ext cx="4572000" cy="3429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定義 y</a:t>
            </a:r>
            <a:endParaRPr b="0" i="0" sz="2600" u="none" cap="none" strike="noStrike">
              <a:solidFill>
                <a:srgbClr val="1A1A1A"/>
              </a:solidFill>
              <a:latin typeface="Arial"/>
              <a:ea typeface="Arial"/>
              <a:cs typeface="Arial"/>
              <a:sym typeface="Arial"/>
            </a:endParaRPr>
          </a:p>
        </p:txBody>
      </p:sp>
      <p:sp>
        <p:nvSpPr>
          <p:cNvPr id="432" name="Google Shape;432;p68"/>
          <p:cNvSpPr txBox="1"/>
          <p:nvPr/>
        </p:nvSpPr>
        <p:spPr>
          <a:xfrm>
            <a:off x="470550" y="88852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發文收到的推比噓多則 1, 反之 0</a:t>
            </a:r>
            <a:endParaRPr b="0" i="0" sz="2400" u="none" cap="none" strike="noStrike">
              <a:solidFill>
                <a:srgbClr val="595959"/>
              </a:solidFill>
              <a:latin typeface="Arial"/>
              <a:ea typeface="Arial"/>
              <a:cs typeface="Arial"/>
              <a:sym typeface="Arial"/>
            </a:endParaRPr>
          </a:p>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中間地帶 (定一個 threshold) </a:t>
            </a:r>
            <a:endParaRPr b="0" i="0" sz="24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推噓文數量差異不超過 threshold 則剔除資料</a:t>
            </a:r>
            <a:endParaRPr b="0" i="0" sz="2000" u="none" cap="none" strike="noStrike">
              <a:solidFill>
                <a:srgbClr val="595959"/>
              </a:solidFill>
              <a:latin typeface="Arial"/>
              <a:ea typeface="Arial"/>
              <a:cs typeface="Arial"/>
              <a:sym typeface="Arial"/>
            </a:endParaRPr>
          </a:p>
        </p:txBody>
      </p:sp>
      <p:pic>
        <p:nvPicPr>
          <p:cNvPr id="433" name="Google Shape;433;p68"/>
          <p:cNvPicPr preferRelativeResize="0"/>
          <p:nvPr/>
        </p:nvPicPr>
        <p:blipFill rotWithShape="1">
          <a:blip r:embed="rId3">
            <a:alphaModFix/>
          </a:blip>
          <a:srcRect b="0" l="0" r="0" t="0"/>
          <a:stretch/>
        </p:blipFill>
        <p:spPr>
          <a:xfrm>
            <a:off x="1811964" y="2527225"/>
            <a:ext cx="5520075" cy="1672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9"/>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文本可以產生什麼特徵 ?</a:t>
            </a:r>
            <a:endParaRPr b="0" i="0" sz="2600" u="none" cap="none" strike="noStrike">
              <a:solidFill>
                <a:srgbClr val="1A1A1A"/>
              </a:solidFill>
              <a:latin typeface="Arial"/>
              <a:ea typeface="Arial"/>
              <a:cs typeface="Arial"/>
              <a:sym typeface="Arial"/>
            </a:endParaRPr>
          </a:p>
        </p:txBody>
      </p:sp>
      <p:sp>
        <p:nvSpPr>
          <p:cNvPr id="439" name="Google Shape;439;p69"/>
          <p:cNvSpPr txBox="1"/>
          <p:nvPr/>
        </p:nvSpPr>
        <p:spPr>
          <a:xfrm>
            <a:off x="470550" y="92712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基本資訊</a:t>
            </a:r>
            <a:endParaRPr b="0" i="0" sz="24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字數、標點符號數、中文字比例、“問號”佔字數比例、...</a:t>
            </a:r>
            <a:endParaRPr b="0" i="0" sz="2000" u="none" cap="none" strike="noStrike">
              <a:solidFill>
                <a:srgbClr val="595959"/>
              </a:solidFill>
              <a:latin typeface="Arial"/>
              <a:ea typeface="Arial"/>
              <a:cs typeface="Arial"/>
              <a:sym typeface="Arial"/>
            </a:endParaRPr>
          </a:p>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關鍵字</a:t>
            </a:r>
            <a:endParaRPr b="0" i="0" sz="24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有 / 無某關鍵字、關鍵字出現次數 / 佔比、...</a:t>
            </a:r>
            <a:endParaRPr b="0" i="0" sz="2000" u="none" cap="none" strike="noStrike">
              <a:solidFill>
                <a:srgbClr val="595959"/>
              </a:solidFill>
              <a:latin typeface="Arial"/>
              <a:ea typeface="Arial"/>
              <a:cs typeface="Arial"/>
              <a:sym typeface="Arial"/>
            </a:endParaRPr>
          </a:p>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關鍵字詞組</a:t>
            </a:r>
            <a:endParaRPr b="0" i="0" sz="24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名詞、正面情緒詞、...</a:t>
            </a:r>
            <a:endParaRPr b="0" i="0" sz="2000" u="none" cap="none" strike="noStrike">
              <a:solidFill>
                <a:srgbClr val="595959"/>
              </a:solidFill>
              <a:latin typeface="Arial"/>
              <a:ea typeface="Arial"/>
              <a:cs typeface="Arial"/>
              <a:sym typeface="Arial"/>
            </a:endParaRPr>
          </a:p>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文本情緒分數</a:t>
            </a:r>
            <a:endParaRPr b="0" i="0" sz="2400" u="none" cap="none" strike="noStrike">
              <a:solidFill>
                <a:srgbClr val="595959"/>
              </a:solidFill>
              <a:latin typeface="Arial"/>
              <a:ea typeface="Arial"/>
              <a:cs typeface="Arial"/>
              <a:sym typeface="Arial"/>
            </a:endParaRPr>
          </a:p>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a:t>
            </a:r>
            <a:endParaRPr b="0" i="0" sz="2400" u="none" cap="none" strike="noStrike">
              <a:solidFill>
                <a:srgbClr val="595959"/>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0"/>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基本資訊</a:t>
            </a:r>
            <a:endParaRPr b="0" i="0" sz="2600" u="none" cap="none" strike="noStrike">
              <a:solidFill>
                <a:srgbClr val="1A1A1A"/>
              </a:solidFill>
              <a:latin typeface="Arial"/>
              <a:ea typeface="Arial"/>
              <a:cs typeface="Arial"/>
              <a:sym typeface="Arial"/>
            </a:endParaRPr>
          </a:p>
        </p:txBody>
      </p:sp>
      <p:sp>
        <p:nvSpPr>
          <p:cNvPr id="445" name="Google Shape;445;p70"/>
          <p:cNvSpPr txBox="1"/>
          <p:nvPr/>
        </p:nvSpPr>
        <p:spPr>
          <a:xfrm>
            <a:off x="470550" y="90782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特徵</a:t>
            </a:r>
            <a:endParaRPr b="0" i="0" sz="24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字數</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標點符號數</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“問號”佔字數比例</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a:t>
            </a:r>
            <a:endParaRPr b="0" i="0" sz="2000" u="none" cap="none" strike="noStrike">
              <a:solidFill>
                <a:srgbClr val="595959"/>
              </a:solidFill>
              <a:latin typeface="Arial"/>
              <a:ea typeface="Arial"/>
              <a:cs typeface="Arial"/>
              <a:sym typeface="Arial"/>
            </a:endParaRPr>
          </a:p>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一般都會用到正則表達式處理</a:t>
            </a:r>
            <a:endParaRPr b="0" i="0" sz="2400" u="none" cap="none" strike="noStrike">
              <a:solidFill>
                <a:srgbClr val="595959"/>
              </a:solidFill>
              <a:latin typeface="Arial"/>
              <a:ea typeface="Arial"/>
              <a:cs typeface="Arial"/>
              <a:sym typeface="Arial"/>
            </a:endParaRPr>
          </a:p>
        </p:txBody>
      </p:sp>
      <p:pic>
        <p:nvPicPr>
          <p:cNvPr id="446" name="Google Shape;446;p70"/>
          <p:cNvPicPr preferRelativeResize="0"/>
          <p:nvPr/>
        </p:nvPicPr>
        <p:blipFill rotWithShape="1">
          <a:blip r:embed="rId3">
            <a:alphaModFix/>
          </a:blip>
          <a:srcRect b="0" l="0" r="0" t="0"/>
          <a:stretch/>
        </p:blipFill>
        <p:spPr>
          <a:xfrm>
            <a:off x="473175" y="3310325"/>
            <a:ext cx="8515350" cy="140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7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1100"/>
              <a:buFont typeface="Arial"/>
              <a:buNone/>
            </a:pPr>
            <a:r>
              <a:rPr b="0" i="0" lang="zh-TW" sz="3000" u="none" cap="none" strike="noStrike">
                <a:solidFill>
                  <a:schemeClr val="dk1"/>
                </a:solidFill>
                <a:latin typeface="Arial"/>
                <a:ea typeface="Arial"/>
                <a:cs typeface="Arial"/>
                <a:sym typeface="Arial"/>
              </a:rPr>
              <a:t>基本資訊結果範例</a:t>
            </a:r>
            <a:endParaRPr b="0" i="0" sz="2600" u="none" cap="none" strike="noStrike">
              <a:solidFill>
                <a:srgbClr val="1A1A1A"/>
              </a:solidFill>
              <a:latin typeface="Arial"/>
              <a:ea typeface="Arial"/>
              <a:cs typeface="Arial"/>
              <a:sym typeface="Arial"/>
            </a:endParaRPr>
          </a:p>
        </p:txBody>
      </p:sp>
      <p:pic>
        <p:nvPicPr>
          <p:cNvPr id="452" name="Google Shape;452;p71"/>
          <p:cNvPicPr preferRelativeResize="0"/>
          <p:nvPr/>
        </p:nvPicPr>
        <p:blipFill rotWithShape="1">
          <a:blip r:embed="rId3">
            <a:alphaModFix/>
          </a:blip>
          <a:srcRect b="0" l="0" r="0" t="0"/>
          <a:stretch/>
        </p:blipFill>
        <p:spPr>
          <a:xfrm>
            <a:off x="1928150" y="1468600"/>
            <a:ext cx="5166250" cy="2470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關鍵字</a:t>
            </a:r>
            <a:endParaRPr b="0" i="0" sz="2600" u="none" cap="none" strike="noStrike">
              <a:solidFill>
                <a:srgbClr val="1A1A1A"/>
              </a:solidFill>
              <a:latin typeface="Arial"/>
              <a:ea typeface="Arial"/>
              <a:cs typeface="Arial"/>
              <a:sym typeface="Arial"/>
            </a:endParaRPr>
          </a:p>
        </p:txBody>
      </p:sp>
      <p:sp>
        <p:nvSpPr>
          <p:cNvPr id="458" name="Google Shape;458;p72"/>
          <p:cNvSpPr txBox="1"/>
          <p:nvPr/>
        </p:nvSpPr>
        <p:spPr>
          <a:xfrm>
            <a:off x="470550" y="87887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關鍵字出現次數 (bag of words)</a:t>
            </a:r>
            <a:endParaRPr b="0" i="0" sz="2400" u="none" cap="none" strike="noStrike">
              <a:solidFill>
                <a:srgbClr val="595959"/>
              </a:solidFill>
              <a:latin typeface="Arial"/>
              <a:ea typeface="Arial"/>
              <a:cs typeface="Arial"/>
              <a:sym typeface="Arial"/>
            </a:endParaRPr>
          </a:p>
        </p:txBody>
      </p:sp>
      <p:pic>
        <p:nvPicPr>
          <p:cNvPr id="459" name="Google Shape;459;p72"/>
          <p:cNvPicPr preferRelativeResize="0"/>
          <p:nvPr/>
        </p:nvPicPr>
        <p:blipFill rotWithShape="1">
          <a:blip r:embed="rId3">
            <a:alphaModFix/>
          </a:blip>
          <a:srcRect b="0" l="0" r="0" t="0"/>
          <a:stretch/>
        </p:blipFill>
        <p:spPr>
          <a:xfrm>
            <a:off x="814475" y="1454800"/>
            <a:ext cx="5524500" cy="1009650"/>
          </a:xfrm>
          <a:prstGeom prst="rect">
            <a:avLst/>
          </a:prstGeom>
          <a:noFill/>
          <a:ln>
            <a:noFill/>
          </a:ln>
        </p:spPr>
      </p:pic>
      <p:pic>
        <p:nvPicPr>
          <p:cNvPr id="460" name="Google Shape;460;p72"/>
          <p:cNvPicPr preferRelativeResize="0"/>
          <p:nvPr/>
        </p:nvPicPr>
        <p:blipFill rotWithShape="1">
          <a:blip r:embed="rId4">
            <a:alphaModFix/>
          </a:blip>
          <a:srcRect b="0" l="0" r="0" t="0"/>
          <a:stretch/>
        </p:blipFill>
        <p:spPr>
          <a:xfrm>
            <a:off x="3328125" y="2575950"/>
            <a:ext cx="5267299" cy="2279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73"/>
          <p:cNvSpPr txBox="1"/>
          <p:nvPr>
            <p:ph type="title"/>
          </p:nvPr>
        </p:nvSpPr>
        <p:spPr>
          <a:xfrm>
            <a:off x="470552" y="215975"/>
            <a:ext cx="8727600" cy="568200"/>
          </a:xfrm>
          <a:prstGeom prst="rect">
            <a:avLst/>
          </a:prstGeom>
          <a:noFill/>
          <a:ln>
            <a:noFill/>
          </a:ln>
        </p:spPr>
        <p:txBody>
          <a:bodyPr anchorCtr="0" anchor="ctr" bIns="26775" lIns="26775" spcFirstLastPara="1" rIns="26775" wrap="square" tIns="26775">
            <a:noAutofit/>
          </a:bodyPr>
          <a:lstStyle/>
          <a:p>
            <a:pPr indent="0" lvl="0" marL="0" rtl="0" algn="l">
              <a:spcBef>
                <a:spcPts val="0"/>
              </a:spcBef>
              <a:spcAft>
                <a:spcPts val="0"/>
              </a:spcAft>
              <a:buClr>
                <a:schemeClr val="dk1"/>
              </a:buClr>
              <a:buSzPts val="3200"/>
              <a:buFont typeface="Arial"/>
              <a:buNone/>
            </a:pPr>
            <a:r>
              <a:rPr lang="zh-TW" sz="2400">
                <a:solidFill>
                  <a:schemeClr val="dk1"/>
                </a:solidFill>
              </a:rPr>
              <a:t>Term Frequency-Inverse Document Frequency (TF-IDF)</a:t>
            </a:r>
            <a:endParaRPr b="0" i="0" sz="2400" u="none" cap="none" strike="noStrike">
              <a:solidFill>
                <a:srgbClr val="1A1A1A"/>
              </a:solidFill>
              <a:latin typeface="Arial"/>
              <a:ea typeface="Arial"/>
              <a:cs typeface="Arial"/>
              <a:sym typeface="Arial"/>
            </a:endParaRPr>
          </a:p>
        </p:txBody>
      </p:sp>
      <p:pic>
        <p:nvPicPr>
          <p:cNvPr id="466" name="Google Shape;466;p73" title="text mining 06 tfidf">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Why TF-IDF ?</a:t>
            </a:r>
            <a:endParaRPr b="0" i="0" sz="2600" u="none" cap="none" strike="noStrike">
              <a:solidFill>
                <a:srgbClr val="1A1A1A"/>
              </a:solidFill>
              <a:latin typeface="Arial"/>
              <a:ea typeface="Arial"/>
              <a:cs typeface="Arial"/>
              <a:sym typeface="Arial"/>
            </a:endParaRPr>
          </a:p>
        </p:txBody>
      </p:sp>
      <p:pic>
        <p:nvPicPr>
          <p:cNvPr id="472" name="Google Shape;472;p74"/>
          <p:cNvPicPr preferRelativeResize="0"/>
          <p:nvPr/>
        </p:nvPicPr>
        <p:blipFill rotWithShape="1">
          <a:blip r:embed="rId3">
            <a:alphaModFix/>
          </a:blip>
          <a:srcRect b="0" l="0" r="0" t="0"/>
          <a:stretch/>
        </p:blipFill>
        <p:spPr>
          <a:xfrm>
            <a:off x="1960013" y="887800"/>
            <a:ext cx="5223974" cy="3917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9"/>
          <p:cNvSpPr txBox="1"/>
          <p:nvPr>
            <p:ph idx="4294967295" type="title"/>
          </p:nvPr>
        </p:nvSpPr>
        <p:spPr>
          <a:xfrm>
            <a:off x="519748" y="164306"/>
            <a:ext cx="8104500" cy="568200"/>
          </a:xfrm>
          <a:prstGeom prst="rect">
            <a:avLst/>
          </a:prstGeom>
          <a:noFill/>
          <a:ln>
            <a:noFill/>
          </a:ln>
        </p:spPr>
        <p:txBody>
          <a:bodyPr anchorCtr="0" anchor="ctr" bIns="32750" lIns="32750" spcFirstLastPara="1" rIns="32750" wrap="square" tIns="32750">
            <a:noAutofit/>
          </a:bodyPr>
          <a:lstStyle/>
          <a:p>
            <a:pPr indent="0" lvl="0" marL="0" rtl="0" algn="l">
              <a:lnSpc>
                <a:spcPct val="100000"/>
              </a:lnSpc>
              <a:spcBef>
                <a:spcPts val="0"/>
              </a:spcBef>
              <a:spcAft>
                <a:spcPts val="0"/>
              </a:spcAft>
              <a:buSzPts val="5200"/>
              <a:buNone/>
            </a:pPr>
            <a:r>
              <a:rPr lang="zh-TW" sz="2700"/>
              <a:t>Code / Data 放在 hub 中的 courses 內</a:t>
            </a:r>
            <a:endParaRPr sz="2700"/>
          </a:p>
        </p:txBody>
      </p:sp>
      <p:sp>
        <p:nvSpPr>
          <p:cNvPr id="240" name="Google Shape;240;p39"/>
          <p:cNvSpPr txBox="1"/>
          <p:nvPr/>
        </p:nvSpPr>
        <p:spPr>
          <a:xfrm>
            <a:off x="606009" y="1030678"/>
            <a:ext cx="7968900" cy="3746100"/>
          </a:xfrm>
          <a:prstGeom prst="rect">
            <a:avLst/>
          </a:prstGeom>
          <a:noFill/>
          <a:ln>
            <a:noFill/>
          </a:ln>
        </p:spPr>
        <p:txBody>
          <a:bodyPr anchorCtr="0" anchor="t" bIns="34275" lIns="34275" spcFirstLastPara="1" rIns="34275" wrap="square" tIns="34275">
            <a:noAutofit/>
          </a:bodyPr>
          <a:lstStyle/>
          <a:p>
            <a:pPr indent="-177800" lvl="0" marL="177800" marR="0" rtl="0" algn="l">
              <a:lnSpc>
                <a:spcPct val="115000"/>
              </a:lnSpc>
              <a:spcBef>
                <a:spcPts val="0"/>
              </a:spcBef>
              <a:spcAft>
                <a:spcPts val="0"/>
              </a:spcAft>
              <a:buClr>
                <a:srgbClr val="595959"/>
              </a:buClr>
              <a:buSzPts val="2300"/>
              <a:buFont typeface="Arial"/>
              <a:buChar char="●"/>
            </a:pPr>
            <a:r>
              <a:rPr b="0" i="0" lang="zh-TW" sz="2300" u="none" cap="none" strike="noStrike">
                <a:solidFill>
                  <a:srgbClr val="595959"/>
                </a:solidFill>
                <a:latin typeface="Arial"/>
                <a:ea typeface="Arial"/>
                <a:cs typeface="Arial"/>
                <a:sym typeface="Arial"/>
              </a:rPr>
              <a:t>為維護課程資料 , courses 中的檔案皆為 read-only, 如需修改請 cp 至自身的環境中</a:t>
            </a:r>
            <a:endParaRPr b="0" i="0" sz="2300" u="none" cap="none" strike="noStrike">
              <a:solidFill>
                <a:srgbClr val="595959"/>
              </a:solidFill>
              <a:latin typeface="Arial"/>
              <a:ea typeface="Arial"/>
              <a:cs typeface="Arial"/>
              <a:sym typeface="Arial"/>
            </a:endParaRPr>
          </a:p>
          <a:p>
            <a:pPr indent="-177800" lvl="0" marL="177800" marR="0" rtl="0" algn="l">
              <a:lnSpc>
                <a:spcPct val="115000"/>
              </a:lnSpc>
              <a:spcBef>
                <a:spcPts val="0"/>
              </a:spcBef>
              <a:spcAft>
                <a:spcPts val="0"/>
              </a:spcAft>
              <a:buClr>
                <a:srgbClr val="595959"/>
              </a:buClr>
              <a:buSzPts val="2300"/>
              <a:buFont typeface="Arial"/>
              <a:buChar char="●"/>
            </a:pPr>
            <a:r>
              <a:rPr b="0" i="0" lang="zh-TW" sz="2300" u="none" cap="none" strike="noStrike">
                <a:solidFill>
                  <a:srgbClr val="595959"/>
                </a:solidFill>
                <a:latin typeface="Arial"/>
                <a:ea typeface="Arial"/>
                <a:cs typeface="Arial"/>
                <a:sym typeface="Arial"/>
              </a:rPr>
              <a:t>打開 terminal, 輸入</a:t>
            </a:r>
            <a:endParaRPr b="0" i="0" sz="2300" u="none" cap="none" strike="noStrike">
              <a:solidFill>
                <a:srgbClr val="595959"/>
              </a:solidFill>
              <a:latin typeface="Arial"/>
              <a:ea typeface="Arial"/>
              <a:cs typeface="Arial"/>
              <a:sym typeface="Arial"/>
            </a:endParaRPr>
          </a:p>
          <a:p>
            <a:pPr indent="-355600" lvl="1" marL="914400" rtl="0" algn="l">
              <a:lnSpc>
                <a:spcPct val="115000"/>
              </a:lnSpc>
              <a:spcBef>
                <a:spcPts val="0"/>
              </a:spcBef>
              <a:spcAft>
                <a:spcPts val="0"/>
              </a:spcAft>
              <a:buClr>
                <a:schemeClr val="dk1"/>
              </a:buClr>
              <a:buSzPts val="2000"/>
              <a:buChar char="○"/>
            </a:pPr>
            <a:r>
              <a:rPr lang="zh-TW" sz="2000">
                <a:solidFill>
                  <a:schemeClr val="dk1"/>
                </a:solidFill>
              </a:rPr>
              <a:t>[台北班]</a:t>
            </a:r>
            <a:endParaRPr sz="2000">
              <a:solidFill>
                <a:schemeClr val="dk1"/>
              </a:solidFill>
            </a:endParaRPr>
          </a:p>
          <a:p>
            <a:pPr indent="457200" lvl="0" marL="457200" rtl="0" algn="l">
              <a:lnSpc>
                <a:spcPct val="115000"/>
              </a:lnSpc>
              <a:spcBef>
                <a:spcPts val="0"/>
              </a:spcBef>
              <a:spcAft>
                <a:spcPts val="0"/>
              </a:spcAft>
              <a:buNone/>
            </a:pPr>
            <a:r>
              <a:rPr lang="zh-TW" sz="2000">
                <a:solidFill>
                  <a:srgbClr val="FF0000"/>
                </a:solidFill>
              </a:rPr>
              <a:t>cp -r</a:t>
            </a:r>
            <a:r>
              <a:rPr lang="zh-TW" sz="2000">
                <a:solidFill>
                  <a:schemeClr val="dk1"/>
                </a:solidFill>
              </a:rPr>
              <a:t> </a:t>
            </a:r>
            <a:r>
              <a:rPr lang="zh-TW" sz="2000">
                <a:solidFill>
                  <a:srgbClr val="38761D"/>
                </a:solidFill>
              </a:rPr>
              <a:t>courses-tpe/NLP/part1</a:t>
            </a:r>
            <a:r>
              <a:rPr lang="zh-TW" sz="2000">
                <a:solidFill>
                  <a:schemeClr val="dk1"/>
                </a:solidFill>
              </a:rPr>
              <a:t> </a:t>
            </a:r>
            <a:r>
              <a:rPr lang="zh-TW" sz="2000">
                <a:solidFill>
                  <a:srgbClr val="3C78D8"/>
                </a:solidFill>
              </a:rPr>
              <a:t>&lt;存放至本機的名稱&gt;</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zh-TW" sz="2000">
                <a:solidFill>
                  <a:schemeClr val="dk1"/>
                </a:solidFill>
              </a:rPr>
              <a:t>[新竹班]</a:t>
            </a:r>
            <a:endParaRPr sz="2000">
              <a:solidFill>
                <a:schemeClr val="dk1"/>
              </a:solidFill>
            </a:endParaRPr>
          </a:p>
          <a:p>
            <a:pPr indent="457200" lvl="0" marL="457200" rtl="0" algn="l">
              <a:lnSpc>
                <a:spcPct val="115000"/>
              </a:lnSpc>
              <a:spcBef>
                <a:spcPts val="0"/>
              </a:spcBef>
              <a:spcAft>
                <a:spcPts val="0"/>
              </a:spcAft>
              <a:buNone/>
            </a:pPr>
            <a:r>
              <a:rPr lang="zh-TW" sz="2000">
                <a:solidFill>
                  <a:srgbClr val="FF0000"/>
                </a:solidFill>
              </a:rPr>
              <a:t>cp -r</a:t>
            </a:r>
            <a:r>
              <a:rPr lang="zh-TW" sz="2000">
                <a:solidFill>
                  <a:schemeClr val="dk1"/>
                </a:solidFill>
              </a:rPr>
              <a:t> </a:t>
            </a:r>
            <a:r>
              <a:rPr lang="zh-TW" sz="2000">
                <a:solidFill>
                  <a:srgbClr val="38761D"/>
                </a:solidFill>
              </a:rPr>
              <a:t>courses-hsi/NLP/part1</a:t>
            </a:r>
            <a:r>
              <a:rPr lang="zh-TW" sz="2000">
                <a:solidFill>
                  <a:schemeClr val="dk1"/>
                </a:solidFill>
              </a:rPr>
              <a:t> </a:t>
            </a:r>
            <a:r>
              <a:rPr lang="zh-TW" sz="2000">
                <a:solidFill>
                  <a:srgbClr val="3C78D8"/>
                </a:solidFill>
              </a:rPr>
              <a:t>&lt;存放至本機的名稱&gt;</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zh-TW" sz="2000">
                <a:solidFill>
                  <a:schemeClr val="dk1"/>
                </a:solidFill>
              </a:rPr>
              <a:t>[台中班]</a:t>
            </a:r>
            <a:endParaRPr sz="2000">
              <a:solidFill>
                <a:schemeClr val="dk1"/>
              </a:solidFill>
            </a:endParaRPr>
          </a:p>
          <a:p>
            <a:pPr indent="457200" lvl="0" marL="457200" rtl="0" algn="l">
              <a:lnSpc>
                <a:spcPct val="115000"/>
              </a:lnSpc>
              <a:spcBef>
                <a:spcPts val="0"/>
              </a:spcBef>
              <a:spcAft>
                <a:spcPts val="0"/>
              </a:spcAft>
              <a:buNone/>
            </a:pPr>
            <a:r>
              <a:rPr lang="zh-TW" sz="2000">
                <a:solidFill>
                  <a:srgbClr val="FF0000"/>
                </a:solidFill>
              </a:rPr>
              <a:t>cp -r</a:t>
            </a:r>
            <a:r>
              <a:rPr lang="zh-TW" sz="2000">
                <a:solidFill>
                  <a:schemeClr val="dk1"/>
                </a:solidFill>
              </a:rPr>
              <a:t> </a:t>
            </a:r>
            <a:r>
              <a:rPr lang="zh-TW" sz="2000">
                <a:solidFill>
                  <a:srgbClr val="38761D"/>
                </a:solidFill>
              </a:rPr>
              <a:t>courses-txg/NLP/part1</a:t>
            </a:r>
            <a:r>
              <a:rPr lang="zh-TW" sz="2000">
                <a:solidFill>
                  <a:schemeClr val="dk1"/>
                </a:solidFill>
              </a:rPr>
              <a:t> </a:t>
            </a:r>
            <a:r>
              <a:rPr lang="zh-TW" sz="2000">
                <a:solidFill>
                  <a:srgbClr val="3C78D8"/>
                </a:solidFill>
              </a:rPr>
              <a:t>&lt;存放至本機的名稱&gt;</a:t>
            </a:r>
            <a:endParaRPr sz="2000">
              <a:solidFill>
                <a:schemeClr val="dk1"/>
              </a:solidFill>
            </a:endParaRPr>
          </a:p>
          <a:p>
            <a:pPr indent="0" lvl="0" marL="914400" marR="0" rtl="0" algn="l">
              <a:lnSpc>
                <a:spcPct val="115000"/>
              </a:lnSpc>
              <a:spcBef>
                <a:spcPts val="0"/>
              </a:spcBef>
              <a:spcAft>
                <a:spcPts val="0"/>
              </a:spcAft>
              <a:buNone/>
            </a:pPr>
            <a:r>
              <a:t/>
            </a:r>
            <a:endParaRPr sz="2000">
              <a:solidFill>
                <a:srgbClr val="3C78D8"/>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75"/>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TF-IDF 定義</a:t>
            </a:r>
            <a:endParaRPr b="0" i="0" sz="2600" u="none" cap="none" strike="noStrike">
              <a:solidFill>
                <a:srgbClr val="1A1A1A"/>
              </a:solidFill>
              <a:latin typeface="Arial"/>
              <a:ea typeface="Arial"/>
              <a:cs typeface="Arial"/>
              <a:sym typeface="Arial"/>
            </a:endParaRPr>
          </a:p>
        </p:txBody>
      </p:sp>
      <p:pic>
        <p:nvPicPr>
          <p:cNvPr id="478" name="Google Shape;478;p75"/>
          <p:cNvPicPr preferRelativeResize="0"/>
          <p:nvPr/>
        </p:nvPicPr>
        <p:blipFill rotWithShape="1">
          <a:blip r:embed="rId3">
            <a:alphaModFix/>
          </a:blip>
          <a:srcRect b="0" l="0" r="0" t="0"/>
          <a:stretch/>
        </p:blipFill>
        <p:spPr>
          <a:xfrm>
            <a:off x="405300" y="1066225"/>
            <a:ext cx="8443825" cy="3221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6"/>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chemeClr val="dk1"/>
                </a:solidFill>
                <a:latin typeface="Arial"/>
                <a:ea typeface="Arial"/>
                <a:cs typeface="Arial"/>
                <a:sym typeface="Arial"/>
              </a:rPr>
              <a:t>TF-IDF 範例</a:t>
            </a:r>
            <a:endParaRPr b="0" i="0" sz="2600" u="none" cap="none" strike="noStrike">
              <a:solidFill>
                <a:srgbClr val="1A1A1A"/>
              </a:solidFill>
              <a:latin typeface="Arial"/>
              <a:ea typeface="Arial"/>
              <a:cs typeface="Arial"/>
              <a:sym typeface="Arial"/>
            </a:endParaRPr>
          </a:p>
        </p:txBody>
      </p:sp>
      <p:sp>
        <p:nvSpPr>
          <p:cNvPr id="484" name="Google Shape;484;p76"/>
          <p:cNvSpPr txBox="1"/>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zh-TW" sz="2400" u="none" cap="none" strike="noStrike">
                <a:solidFill>
                  <a:srgbClr val="595959"/>
                </a:solidFill>
                <a:latin typeface="Arial"/>
                <a:ea typeface="Arial"/>
                <a:cs typeface="Arial"/>
                <a:sym typeface="Arial"/>
              </a:rPr>
              <a:t>Doc. 1: I love dogs.</a:t>
            </a:r>
            <a:endParaRPr b="0" i="0" sz="2400" u="none" cap="none" strike="noStrike">
              <a:solidFill>
                <a:srgbClr val="595959"/>
              </a:solidFill>
              <a:latin typeface="Arial"/>
              <a:ea typeface="Arial"/>
              <a:cs typeface="Arial"/>
              <a:sym typeface="Arial"/>
            </a:endParaRPr>
          </a:p>
          <a:p>
            <a:pPr indent="0" lvl="0" marL="0" marR="0" rtl="0" algn="l">
              <a:lnSpc>
                <a:spcPct val="115000"/>
              </a:lnSpc>
              <a:spcBef>
                <a:spcPts val="1600"/>
              </a:spcBef>
              <a:spcAft>
                <a:spcPts val="0"/>
              </a:spcAft>
              <a:buClr>
                <a:srgbClr val="000000"/>
              </a:buClr>
              <a:buSzPts val="2400"/>
              <a:buFont typeface="Arial"/>
              <a:buNone/>
            </a:pPr>
            <a:r>
              <a:rPr b="0" i="0" lang="zh-TW" sz="2400" u="none" cap="none" strike="noStrike">
                <a:solidFill>
                  <a:srgbClr val="595959"/>
                </a:solidFill>
                <a:latin typeface="Arial"/>
                <a:ea typeface="Arial"/>
                <a:cs typeface="Arial"/>
                <a:sym typeface="Arial"/>
              </a:rPr>
              <a:t>Doc. 2: I hate dogs and knitting.</a:t>
            </a:r>
            <a:endParaRPr b="0" i="0" sz="2400" u="none" cap="none" strike="noStrike">
              <a:solidFill>
                <a:srgbClr val="595959"/>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2400"/>
              <a:buFont typeface="Arial"/>
              <a:buNone/>
            </a:pPr>
            <a:r>
              <a:rPr b="0" i="0" lang="zh-TW" sz="2400" u="none" cap="none" strike="noStrike">
                <a:solidFill>
                  <a:srgbClr val="595959"/>
                </a:solidFill>
                <a:latin typeface="Arial"/>
                <a:ea typeface="Arial"/>
                <a:cs typeface="Arial"/>
                <a:sym typeface="Arial"/>
              </a:rPr>
              <a:t>Doc. 3: Knitting is my hobby and my passion.</a:t>
            </a:r>
            <a:endParaRPr b="0" i="0" sz="2400" u="none" cap="none" strike="noStrike">
              <a:solidFill>
                <a:srgbClr val="595959"/>
              </a:solidFill>
              <a:latin typeface="Arial"/>
              <a:ea typeface="Arial"/>
              <a:cs typeface="Arial"/>
              <a:sym typeface="Arial"/>
            </a:endParaRPr>
          </a:p>
        </p:txBody>
      </p:sp>
      <p:pic>
        <p:nvPicPr>
          <p:cNvPr id="485" name="Google Shape;485;p76"/>
          <p:cNvPicPr preferRelativeResize="0"/>
          <p:nvPr/>
        </p:nvPicPr>
        <p:blipFill rotWithShape="1">
          <a:blip r:embed="rId3">
            <a:alphaModFix/>
          </a:blip>
          <a:srcRect b="0" l="0" r="0" t="0"/>
          <a:stretch/>
        </p:blipFill>
        <p:spPr>
          <a:xfrm>
            <a:off x="0" y="2963750"/>
            <a:ext cx="9144000" cy="216027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程式範例</a:t>
            </a:r>
            <a:endParaRPr b="0" i="0" sz="2600" u="none" cap="none" strike="noStrike">
              <a:solidFill>
                <a:srgbClr val="1A1A1A"/>
              </a:solidFill>
              <a:latin typeface="Arial"/>
              <a:ea typeface="Arial"/>
              <a:cs typeface="Arial"/>
              <a:sym typeface="Arial"/>
            </a:endParaRPr>
          </a:p>
        </p:txBody>
      </p:sp>
      <p:sp>
        <p:nvSpPr>
          <p:cNvPr id="491" name="Google Shape;491;p77"/>
          <p:cNvSpPr txBox="1"/>
          <p:nvPr/>
        </p:nvSpPr>
        <p:spPr>
          <a:xfrm>
            <a:off x="470550" y="907825"/>
            <a:ext cx="8520600" cy="3872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我們一般用 sklearn 的 feature_extraction.text 的 </a:t>
            </a:r>
            <a:r>
              <a:rPr b="0" i="0" lang="zh-TW" sz="2400" u="sng" cap="none" strike="noStrike">
                <a:solidFill>
                  <a:schemeClr val="hlink"/>
                </a:solidFill>
                <a:latin typeface="Arial"/>
                <a:ea typeface="Arial"/>
                <a:cs typeface="Arial"/>
                <a:sym typeface="Arial"/>
                <a:hlinkClick r:id="rId3"/>
              </a:rPr>
              <a:t>TfidfVectorizer</a:t>
            </a:r>
            <a:endParaRPr b="0" i="0" sz="2400" u="none" cap="none" strike="noStrike">
              <a:solidFill>
                <a:srgbClr val="595959"/>
              </a:solidFill>
              <a:latin typeface="Arial"/>
              <a:ea typeface="Arial"/>
              <a:cs typeface="Arial"/>
              <a:sym typeface="Arial"/>
            </a:endParaRPr>
          </a:p>
        </p:txBody>
      </p:sp>
      <p:pic>
        <p:nvPicPr>
          <p:cNvPr id="492" name="Google Shape;492;p77"/>
          <p:cNvPicPr preferRelativeResize="0"/>
          <p:nvPr/>
        </p:nvPicPr>
        <p:blipFill rotWithShape="1">
          <a:blip r:embed="rId4">
            <a:alphaModFix/>
          </a:blip>
          <a:srcRect b="0" l="0" r="0" t="0"/>
          <a:stretch/>
        </p:blipFill>
        <p:spPr>
          <a:xfrm>
            <a:off x="375875" y="1911725"/>
            <a:ext cx="6601600" cy="700850"/>
          </a:xfrm>
          <a:prstGeom prst="rect">
            <a:avLst/>
          </a:prstGeom>
          <a:noFill/>
          <a:ln>
            <a:noFill/>
          </a:ln>
        </p:spPr>
      </p:pic>
      <p:pic>
        <p:nvPicPr>
          <p:cNvPr id="493" name="Google Shape;493;p77"/>
          <p:cNvPicPr preferRelativeResize="0"/>
          <p:nvPr/>
        </p:nvPicPr>
        <p:blipFill rotWithShape="1">
          <a:blip r:embed="rId5">
            <a:alphaModFix/>
          </a:blip>
          <a:srcRect b="0" l="0" r="0" t="0"/>
          <a:stretch/>
        </p:blipFill>
        <p:spPr>
          <a:xfrm>
            <a:off x="3292150" y="2751475"/>
            <a:ext cx="5591600" cy="1952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chemeClr val="dk1"/>
                </a:solidFill>
                <a:latin typeface="Arial"/>
                <a:ea typeface="Arial"/>
                <a:cs typeface="Arial"/>
                <a:sym typeface="Arial"/>
              </a:rPr>
              <a:t>程式練習時間</a:t>
            </a:r>
            <a:endParaRPr b="0" i="0" sz="2600" u="none" cap="none" strike="noStrike">
              <a:solidFill>
                <a:srgbClr val="1A1A1A"/>
              </a:solidFill>
              <a:latin typeface="Arial"/>
              <a:ea typeface="Arial"/>
              <a:cs typeface="Arial"/>
              <a:sym typeface="Arial"/>
            </a:endParaRPr>
          </a:p>
        </p:txBody>
      </p:sp>
      <p:sp>
        <p:nvSpPr>
          <p:cNvPr id="499" name="Google Shape;499;p78"/>
          <p:cNvSpPr txBox="1"/>
          <p:nvPr/>
        </p:nvSpPr>
        <p:spPr>
          <a:xfrm>
            <a:off x="470550" y="975375"/>
            <a:ext cx="8166300" cy="3753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595959"/>
              </a:buClr>
              <a:buSzPts val="2400"/>
              <a:buFont typeface="Arial"/>
              <a:buChar char="●"/>
            </a:pPr>
            <a:r>
              <a:rPr b="0" i="0" lang="zh-TW" sz="2400" u="none" cap="none" strike="noStrike">
                <a:solidFill>
                  <a:srgbClr val="595959"/>
                </a:solidFill>
                <a:latin typeface="Arial"/>
                <a:ea typeface="Arial"/>
                <a:cs typeface="Arial"/>
                <a:sym typeface="Arial"/>
              </a:rPr>
              <a:t>02_feature_engineering.ipynb</a:t>
            </a:r>
            <a:endParaRPr b="0" i="0" sz="24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建立基本特徵 : 字數、標點符號數、“問號”數、...</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建立 bag of words matrix 並取出 count top 10 的關鍵字</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建立 TF-IDF matrix 並取出 TF-IDF top 10 的關鍵字</a:t>
            </a:r>
            <a:endParaRPr b="0" i="0" sz="2000" u="none" cap="none" strike="noStrike">
              <a:solidFill>
                <a:srgbClr val="595959"/>
              </a:solidFill>
              <a:latin typeface="Arial"/>
              <a:ea typeface="Arial"/>
              <a:cs typeface="Arial"/>
              <a:sym typeface="Arial"/>
            </a:endParaRPr>
          </a:p>
          <a:p>
            <a:pPr indent="-355600" lvl="1" marL="914400" marR="0" rtl="0" algn="l">
              <a:lnSpc>
                <a:spcPct val="115000"/>
              </a:lnSpc>
              <a:spcBef>
                <a:spcPts val="0"/>
              </a:spcBef>
              <a:spcAft>
                <a:spcPts val="0"/>
              </a:spcAft>
              <a:buClr>
                <a:srgbClr val="595959"/>
              </a:buClr>
              <a:buSzPts val="2000"/>
              <a:buFont typeface="Arial"/>
              <a:buChar char="○"/>
            </a:pPr>
            <a:r>
              <a:rPr b="0" i="0" lang="zh-TW" sz="2000" u="none" cap="none" strike="noStrike">
                <a:solidFill>
                  <a:srgbClr val="595959"/>
                </a:solidFill>
                <a:latin typeface="Arial"/>
                <a:ea typeface="Arial"/>
                <a:cs typeface="Arial"/>
                <a:sym typeface="Arial"/>
              </a:rPr>
              <a:t>以上 features 各自與 type (y) 計算 correlation</a:t>
            </a:r>
            <a:endParaRPr b="0" i="0" sz="2000" u="none" cap="none" strike="noStrike">
              <a:solidFill>
                <a:srgbClr val="595959"/>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9"/>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1100"/>
              <a:buFont typeface="Arial"/>
              <a:buNone/>
            </a:pPr>
            <a:r>
              <a:rPr b="0" i="0" lang="zh-TW" sz="3000" u="none" cap="none" strike="noStrike">
                <a:solidFill>
                  <a:schemeClr val="dk1"/>
                </a:solidFill>
                <a:latin typeface="Arial"/>
                <a:ea typeface="Arial"/>
                <a:cs typeface="Arial"/>
                <a:sym typeface="Arial"/>
              </a:rPr>
              <a:t>程式解說</a:t>
            </a:r>
            <a:endParaRPr b="0" i="0" sz="2600" u="none" cap="none" strike="noStrike">
              <a:solidFill>
                <a:srgbClr val="1A1A1A"/>
              </a:solidFill>
              <a:latin typeface="Arial"/>
              <a:ea typeface="Arial"/>
              <a:cs typeface="Arial"/>
              <a:sym typeface="Arial"/>
            </a:endParaRPr>
          </a:p>
        </p:txBody>
      </p:sp>
      <p:pic>
        <p:nvPicPr>
          <p:cNvPr id="505" name="Google Shape;505;p79" title="text mining 07 feature engineering code">
            <a:hlinkClick r:id="rId3"/>
          </p:cNvPr>
          <p:cNvPicPr preferRelativeResize="0"/>
          <p:nvPr/>
        </p:nvPicPr>
        <p:blipFill>
          <a:blip r:embed="rId4">
            <a:alphaModFix/>
          </a:blip>
          <a:stretch>
            <a:fillRect/>
          </a:stretch>
        </p:blipFill>
        <p:spPr>
          <a:xfrm>
            <a:off x="2286000" y="857249"/>
            <a:ext cx="4572000" cy="3429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80"/>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rtl="0" algn="l">
              <a:spcBef>
                <a:spcPts val="0"/>
              </a:spcBef>
              <a:spcAft>
                <a:spcPts val="0"/>
              </a:spcAft>
              <a:buClr>
                <a:schemeClr val="dk1"/>
              </a:buClr>
              <a:buSzPts val="3200"/>
              <a:buFont typeface="Arial"/>
              <a:buNone/>
            </a:pPr>
            <a:r>
              <a:rPr lang="zh-TW" sz="3000">
                <a:solidFill>
                  <a:schemeClr val="dk1"/>
                </a:solidFill>
              </a:rPr>
              <a:t>其他特徵簡介</a:t>
            </a:r>
            <a:endParaRPr b="0" i="0" sz="3000" u="none" cap="none" strike="noStrike">
              <a:solidFill>
                <a:srgbClr val="1A1A1A"/>
              </a:solidFill>
              <a:latin typeface="Arial"/>
              <a:ea typeface="Arial"/>
              <a:cs typeface="Arial"/>
              <a:sym typeface="Arial"/>
            </a:endParaRPr>
          </a:p>
        </p:txBody>
      </p:sp>
      <p:pic>
        <p:nvPicPr>
          <p:cNvPr id="511" name="Google Shape;511;p80" title="text mining 08 other features">
            <a:hlinkClick r:id="rId3"/>
          </p:cNvPr>
          <p:cNvPicPr preferRelativeResize="0"/>
          <p:nvPr/>
        </p:nvPicPr>
        <p:blipFill>
          <a:blip r:embed="rId4">
            <a:alphaModFix/>
          </a:blip>
          <a:stretch>
            <a:fillRect/>
          </a:stretch>
        </p:blipFill>
        <p:spPr>
          <a:xfrm>
            <a:off x="2286000" y="857249"/>
            <a:ext cx="4572000" cy="3429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8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sng" cap="none" strike="noStrike">
                <a:solidFill>
                  <a:schemeClr val="hlink"/>
                </a:solidFill>
                <a:latin typeface="Arial"/>
                <a:ea typeface="Arial"/>
                <a:cs typeface="Arial"/>
                <a:sym typeface="Arial"/>
                <a:hlinkClick r:id="rId3"/>
              </a:rPr>
              <a:t>LIWC</a:t>
            </a:r>
            <a:r>
              <a:rPr b="0" i="0" lang="zh-TW" sz="3000" u="none" cap="none" strike="noStrike">
                <a:solidFill>
                  <a:schemeClr val="dk1"/>
                </a:solidFill>
                <a:latin typeface="Arial"/>
                <a:ea typeface="Arial"/>
                <a:cs typeface="Arial"/>
                <a:sym typeface="Arial"/>
              </a:rPr>
              <a:t> (語文探索與字詞計算)</a:t>
            </a:r>
            <a:endParaRPr b="0" i="0" sz="3000" u="none" cap="none" strike="noStrike">
              <a:solidFill>
                <a:srgbClr val="1A1A1A"/>
              </a:solidFill>
              <a:latin typeface="Arial"/>
              <a:ea typeface="Arial"/>
              <a:cs typeface="Arial"/>
              <a:sym typeface="Arial"/>
            </a:endParaRPr>
          </a:p>
        </p:txBody>
      </p:sp>
      <p:pic>
        <p:nvPicPr>
          <p:cNvPr id="517" name="Google Shape;517;p81"/>
          <p:cNvPicPr preferRelativeResize="0"/>
          <p:nvPr/>
        </p:nvPicPr>
        <p:blipFill rotWithShape="1">
          <a:blip r:embed="rId4">
            <a:alphaModFix/>
          </a:blip>
          <a:srcRect b="0" l="0" r="0" t="0"/>
          <a:stretch/>
        </p:blipFill>
        <p:spPr>
          <a:xfrm>
            <a:off x="1910013" y="975375"/>
            <a:ext cx="5323975" cy="2307850"/>
          </a:xfrm>
          <a:prstGeom prst="rect">
            <a:avLst/>
          </a:prstGeom>
          <a:noFill/>
          <a:ln>
            <a:noFill/>
          </a:ln>
        </p:spPr>
      </p:pic>
      <p:sp>
        <p:nvSpPr>
          <p:cNvPr id="518" name="Google Shape;518;p81"/>
          <p:cNvSpPr txBox="1"/>
          <p:nvPr/>
        </p:nvSpPr>
        <p:spPr>
          <a:xfrm>
            <a:off x="470550" y="2949792"/>
            <a:ext cx="8785200" cy="2014800"/>
          </a:xfrm>
          <a:prstGeom prst="rect">
            <a:avLst/>
          </a:prstGeom>
          <a:noFill/>
          <a:ln>
            <a:noFill/>
          </a:ln>
        </p:spPr>
        <p:txBody>
          <a:bodyPr anchorCtr="1" anchor="ctr" bIns="45700" lIns="91425" spcFirstLastPara="1" rIns="91425" wrap="square" tIns="45700">
            <a:noAutofit/>
          </a:bodyPr>
          <a:lstStyle/>
          <a:p>
            <a:pPr indent="-234950" lvl="0" marL="28575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Corbel"/>
                <a:ea typeface="Corbel"/>
                <a:cs typeface="Corbel"/>
                <a:sym typeface="Corbel"/>
              </a:rPr>
              <a:t>詞性類: 名詞, 動詞, 第一人稱單數代名詞, 等…</a:t>
            </a:r>
            <a:endParaRPr b="0" i="0" sz="2400" u="none" cap="none" strike="noStrike">
              <a:solidFill>
                <a:srgbClr val="000000"/>
              </a:solidFill>
              <a:latin typeface="Arial"/>
              <a:ea typeface="Arial"/>
              <a:cs typeface="Arial"/>
              <a:sym typeface="Arial"/>
            </a:endParaRPr>
          </a:p>
          <a:p>
            <a:pPr indent="-234950" lvl="0" marL="28575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Corbel"/>
                <a:ea typeface="Corbel"/>
                <a:cs typeface="Corbel"/>
                <a:sym typeface="Corbel"/>
              </a:rPr>
              <a:t>情緒類: 正向情緒詞, 生氣詞, 悲傷詞, 等… </a:t>
            </a:r>
            <a:endParaRPr b="0" i="0" sz="2400" u="none" cap="none" strike="noStrike">
              <a:solidFill>
                <a:srgbClr val="000000"/>
              </a:solidFill>
              <a:latin typeface="Corbel"/>
              <a:ea typeface="Corbel"/>
              <a:cs typeface="Corbel"/>
              <a:sym typeface="Corbe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LIWC 詞彙範例</a:t>
            </a:r>
            <a:endParaRPr b="0" i="0" sz="3000" u="none" cap="none" strike="noStrike">
              <a:solidFill>
                <a:srgbClr val="1A1A1A"/>
              </a:solidFill>
              <a:latin typeface="Arial"/>
              <a:ea typeface="Arial"/>
              <a:cs typeface="Arial"/>
              <a:sym typeface="Arial"/>
            </a:endParaRPr>
          </a:p>
        </p:txBody>
      </p:sp>
      <p:graphicFrame>
        <p:nvGraphicFramePr>
          <p:cNvPr id="524" name="Google Shape;524;p82"/>
          <p:cNvGraphicFramePr/>
          <p:nvPr/>
        </p:nvGraphicFramePr>
        <p:xfrm>
          <a:off x="0" y="823451"/>
          <a:ext cx="3000000" cy="3000000"/>
        </p:xfrm>
        <a:graphic>
          <a:graphicData uri="http://schemas.openxmlformats.org/drawingml/2006/table">
            <a:tbl>
              <a:tblPr>
                <a:noFill/>
                <a:tableStyleId>{17046098-98A4-43C0-87B4-A39BF40B96A7}</a:tableStyleId>
              </a:tblPr>
              <a:tblGrid>
                <a:gridCol w="1043600"/>
                <a:gridCol w="3456375"/>
                <a:gridCol w="1296150"/>
                <a:gridCol w="3347875"/>
              </a:tblGrid>
              <a:tr h="189825">
                <a:tc>
                  <a:txBody>
                    <a:bodyPr/>
                    <a:lstStyle/>
                    <a:p>
                      <a:pPr indent="0" lvl="0" marL="0" marR="0" rtl="0" algn="l">
                        <a:lnSpc>
                          <a:spcPct val="100000"/>
                        </a:lnSpc>
                        <a:spcBef>
                          <a:spcPts val="0"/>
                        </a:spcBef>
                        <a:spcAft>
                          <a:spcPts val="0"/>
                        </a:spcAft>
                        <a:buClr>
                          <a:srgbClr val="000000"/>
                        </a:buClr>
                        <a:buSzPts val="1100"/>
                        <a:buFont typeface="Arial"/>
                        <a:buNone/>
                      </a:pPr>
                      <a:r>
                        <a:rPr lang="zh-TW" sz="1100" u="none" cap="none" strike="noStrike">
                          <a:latin typeface="Arial"/>
                          <a:ea typeface="Arial"/>
                          <a:cs typeface="Arial"/>
                          <a:sym typeface="Arial"/>
                        </a:rPr>
                        <a:t>LIWC</a:t>
                      </a:r>
                      <a:endParaRPr b="0" i="0" sz="1100" u="none" cap="none" strike="noStrike">
                        <a:solidFill>
                          <a:srgbClr val="000000"/>
                        </a:solidFill>
                        <a:latin typeface="Arial"/>
                        <a:ea typeface="Arial"/>
                        <a:cs typeface="Arial"/>
                        <a:sym typeface="Arial"/>
                      </a:endParaRPr>
                    </a:p>
                  </a:txBody>
                  <a:tcPr marT="1175" marB="0" marR="1550" marL="1550">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zh-TW" sz="1100" u="none" cap="none" strike="noStrike">
                          <a:latin typeface="Arial"/>
                          <a:ea typeface="Arial"/>
                          <a:cs typeface="Arial"/>
                          <a:sym typeface="Arial"/>
                        </a:rPr>
                        <a:t>example </a:t>
                      </a:r>
                      <a:endParaRPr b="0" i="0" sz="1100" u="none" cap="none" strike="noStrike">
                        <a:solidFill>
                          <a:srgbClr val="000000"/>
                        </a:solidFill>
                        <a:latin typeface="Arial"/>
                        <a:ea typeface="Arial"/>
                        <a:cs typeface="Arial"/>
                        <a:sym typeface="Arial"/>
                      </a:endParaRPr>
                    </a:p>
                  </a:txBody>
                  <a:tcPr marT="1175" marB="0" marR="1550" marL="1550">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zh-TW" sz="1100" u="none" cap="none" strike="noStrike">
                          <a:latin typeface="Arial"/>
                          <a:ea typeface="Arial"/>
                          <a:cs typeface="Arial"/>
                          <a:sym typeface="Arial"/>
                        </a:rPr>
                        <a:t>LIWC</a:t>
                      </a:r>
                      <a:endParaRPr b="0" i="0" sz="1100" u="none" cap="none" strike="noStrike">
                        <a:solidFill>
                          <a:srgbClr val="000000"/>
                        </a:solidFill>
                        <a:latin typeface="Arial"/>
                        <a:ea typeface="Arial"/>
                        <a:cs typeface="Arial"/>
                        <a:sym typeface="Arial"/>
                      </a:endParaRPr>
                    </a:p>
                  </a:txBody>
                  <a:tcPr marT="1175" marB="0" marR="1550" marL="1550">
                    <a:lnB cap="flat" cmpd="sng" w="12700">
                      <a:solidFill>
                        <a:srgbClr val="000000"/>
                      </a:solidFill>
                      <a:prstDash val="solid"/>
                      <a:round/>
                      <a:headEnd len="sm" w="sm" type="none"/>
                      <a:tailEnd len="sm" w="sm" type="none"/>
                    </a:lnB>
                    <a:solidFill>
                      <a:srgbClr val="FFF1E7"/>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zh-TW" sz="1100" u="none" cap="none" strike="noStrike">
                          <a:latin typeface="Arial"/>
                          <a:ea typeface="Arial"/>
                          <a:cs typeface="Arial"/>
                          <a:sym typeface="Arial"/>
                        </a:rPr>
                        <a:t>example </a:t>
                      </a:r>
                      <a:endParaRPr b="0" i="0" sz="1100" u="none" cap="none" strike="noStrike">
                        <a:solidFill>
                          <a:srgbClr val="000000"/>
                        </a:solidFill>
                        <a:latin typeface="Arial"/>
                        <a:ea typeface="Arial"/>
                        <a:cs typeface="Arial"/>
                        <a:sym typeface="Arial"/>
                      </a:endParaRPr>
                    </a:p>
                  </a:txBody>
                  <a:tcPr marT="1175" marB="0" marR="1550" marL="1550">
                    <a:lnB cap="flat" cmpd="sng" w="12700">
                      <a:solidFill>
                        <a:srgbClr val="000000"/>
                      </a:solidFill>
                      <a:prstDash val="solid"/>
                      <a:round/>
                      <a:headEnd len="sm" w="sm" type="none"/>
                      <a:tailEnd len="sm" w="sm" type="none"/>
                    </a:lnB>
                    <a:solidFill>
                      <a:srgbClr val="FFF1E7"/>
                    </a:solidFill>
                  </a:tcPr>
                </a:tc>
              </a:tr>
              <a:tr h="441150">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認知歷程詞</a:t>
                      </a:r>
                      <a:endParaRPr sz="1100" u="none" cap="none" strike="noStrike"/>
                    </a:p>
                  </a:txBody>
                  <a:tcPr marT="7150" marB="0" marR="9525" marL="9525">
                    <a:lnT cap="flat" cmpd="sng" w="12700">
                      <a:solidFill>
                        <a:srgbClr val="000000"/>
                      </a:solidFill>
                      <a:prstDash val="solid"/>
                      <a:round/>
                      <a:headEnd len="sm" w="sm" type="none"/>
                      <a:tailEnd len="sm" w="sm" type="none"/>
                    </a:lnT>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確立,記住,發問,直接,認為,避諱,後悔,表示,改正,成果,感覺,懊悔,精確,發源,神秘,答案,變遷,交付,選擇,隨時</a:t>
                      </a:r>
                      <a:endParaRPr sz="1100" u="none" cap="none" strike="noStrike"/>
                    </a:p>
                  </a:txBody>
                  <a:tcPr marT="7150" marB="0" marR="9525" marL="9525">
                    <a:lnT cap="flat" cmpd="sng" w="12700">
                      <a:solidFill>
                        <a:srgbClr val="000000"/>
                      </a:solidFill>
                      <a:prstDash val="solid"/>
                      <a:round/>
                      <a:headEnd len="sm" w="sm" type="none"/>
                      <a:tailEnd len="sm" w="sm" type="none"/>
                    </a:lnT>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悲傷詞</a:t>
                      </a:r>
                      <a:endParaRPr sz="1100" u="none" cap="none" strike="noStrike"/>
                    </a:p>
                  </a:txBody>
                  <a:tcPr marT="7150" marB="0" marR="9525" marL="9525">
                    <a:lnT cap="flat" cmpd="sng" w="12700">
                      <a:solidFill>
                        <a:srgbClr val="000000"/>
                      </a:solidFill>
                      <a:prstDash val="solid"/>
                      <a:round/>
                      <a:headEnd len="sm" w="sm" type="none"/>
                      <a:tailEnd len="sm" w="sm" type="none"/>
                    </a:lnT>
                    <a:solidFill>
                      <a:srgbClr val="FFF1E7"/>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無用,嗚咽,受傷,無力,患病,挫敗,惋惜,低迷,落空,心痛,不安,無意義,傷,氣餒,差,悲哀,哀痛,傷心,憂患,損害</a:t>
                      </a:r>
                      <a:endParaRPr sz="1100" u="none" cap="none" strike="noStrike"/>
                    </a:p>
                  </a:txBody>
                  <a:tcPr marT="7150" marB="0" marR="9525" marL="9525">
                    <a:lnT cap="flat" cmpd="sng" w="12700">
                      <a:solidFill>
                        <a:srgbClr val="000000"/>
                      </a:solidFill>
                      <a:prstDash val="solid"/>
                      <a:round/>
                      <a:headEnd len="sm" w="sm" type="none"/>
                      <a:tailEnd len="sm" w="sm" type="none"/>
                    </a:lnT>
                    <a:solidFill>
                      <a:srgbClr val="FFF1E7"/>
                    </a:solidFill>
                  </a:tcPr>
                </a:tc>
              </a:tr>
              <a:tr h="441150">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確切詞</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絕無,總是,全貌,信奉,從不,顯然,承諾,大家,無所,實情,全盤,全方位,確實,全新,徹底,証明,無條件,清楚,義務,事實</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宗教詞</a:t>
                      </a:r>
                      <a:endParaRPr sz="1100" u="none" cap="none" strike="noStrike"/>
                    </a:p>
                  </a:txBody>
                  <a:tcPr marT="7150" marB="0" marR="9525" marL="9525">
                    <a:solidFill>
                      <a:srgbClr val="FFF1E7"/>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歌頌,宗教,戒律,末日,心靈,禪修,惡魔,聖誕節,僧侶,人子,教義,贖罪,印度,救贖,懺悔,教會,聖詩,寺院,祝福,神職</a:t>
                      </a:r>
                      <a:endParaRPr sz="1100" u="none" cap="none" strike="noStrike"/>
                    </a:p>
                  </a:txBody>
                  <a:tcPr marT="7150" marB="0" marR="9525" marL="9525">
                    <a:solidFill>
                      <a:srgbClr val="FFF1E7"/>
                    </a:solidFill>
                  </a:tcPr>
                </a:tc>
              </a:tr>
              <a:tr h="441150">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洞察詞</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意圖,分辨,檢視,看法,評估,鑑定,細心,洞察力,體認,証明,論說,信賴,質問,邏輯,坦率,抉擇,想開,體會,調查,識別</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死亡詞</a:t>
                      </a:r>
                      <a:endParaRPr sz="1100" u="none" cap="none" strike="noStrike"/>
                    </a:p>
                  </a:txBody>
                  <a:tcPr marT="7150" marB="0" marR="9525" marL="9525">
                    <a:solidFill>
                      <a:srgbClr val="FFF1E7"/>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瀕死,喪失,靈堂,鬼魂,死者,祭祀,陵墓,毀滅,遺書,哀悼,自殺,墓地,墓穴,棺,墓,謀殺,分屍,致命,安樂死,死人</a:t>
                      </a:r>
                      <a:endParaRPr sz="1100" u="none" cap="none" strike="noStrike"/>
                    </a:p>
                  </a:txBody>
                  <a:tcPr marT="7150" marB="0" marR="9525" marL="9525">
                    <a:solidFill>
                      <a:srgbClr val="FFF1E7"/>
                    </a:solidFill>
                  </a:tcPr>
                </a:tc>
              </a:tr>
              <a:tr h="441150">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否定詞</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無所,沒事,不過,不,不是,不顧,無計,不滿,難以,不時,未曾,不耐,否,不和,無以,不解,不懂,勿,無須,無由</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成就詞</a:t>
                      </a:r>
                      <a:endParaRPr sz="1100" u="none" cap="none" strike="noStrike"/>
                    </a:p>
                  </a:txBody>
                  <a:tcPr marT="7150" marB="0" marR="9525" marL="9525">
                    <a:solidFill>
                      <a:srgbClr val="FFF1E7"/>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完成,把握,級別,解決,征服,勝過,認可,對策,義務,發明,主席,自豪,締結,創作,表現,堅定,才華,達人,無能,承擔</a:t>
                      </a:r>
                      <a:endParaRPr sz="1100" u="none" cap="none" strike="noStrike"/>
                    </a:p>
                  </a:txBody>
                  <a:tcPr marT="7150" marB="0" marR="9525" marL="9525">
                    <a:solidFill>
                      <a:srgbClr val="FFF1E7"/>
                    </a:solidFill>
                  </a:tcPr>
                </a:tc>
              </a:tr>
              <a:tr h="472575">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情感歷程詞</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把握,不幸,慘,不顧一切,背叛,凱旋,窮,胡扯,暖和,珍惜,支配,生氣,帥,壯麗,七竅生煙,無奈,變動,關心,熱烈,走運</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正向情緒詞</a:t>
                      </a:r>
                      <a:endParaRPr sz="1100" u="none" cap="none" strike="noStrike"/>
                    </a:p>
                  </a:txBody>
                  <a:tcPr marT="7150" marB="0" marR="9525" marL="9525">
                    <a:solidFill>
                      <a:srgbClr val="FFF1E7"/>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陽光,護,精心,抱,喜從天降,歡心,欣然,深思,完善,品德,莊嚴,引人注目,摯友,安穩,敬重,決定,華麗,及時,庇護,喜悅</a:t>
                      </a:r>
                      <a:endParaRPr sz="1100" u="none" cap="none" strike="noStrike"/>
                    </a:p>
                  </a:txBody>
                  <a:tcPr marT="7150" marB="0" marR="9525" marL="9525">
                    <a:solidFill>
                      <a:srgbClr val="FFF1E7"/>
                    </a:solidFill>
                  </a:tcPr>
                </a:tc>
              </a:tr>
              <a:tr h="441150">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負向情緒詞</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羞恥,懊惱,剝奪,褻瀆,惱,誤,擔憂,驚險,騷動,瘋,悲哀,他媽的,騙,憂鬱,昏頭,仇人,怕生,狂躁,哀愁,卑鄙</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因果詞</a:t>
                      </a:r>
                      <a:endParaRPr sz="1100" u="none" cap="none" strike="noStrike"/>
                    </a:p>
                  </a:txBody>
                  <a:tcPr marT="7150" marB="0" marR="9525" marL="9525">
                    <a:solidFill>
                      <a:srgbClr val="FFF1E7"/>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不解,操控,緣故,原因,因果,結論,誤導,發明,發動,所以,變化,引出,校正,引發,發現,造福,成效,結局,利用,混淆</a:t>
                      </a:r>
                      <a:endParaRPr sz="1100" u="none" cap="none" strike="noStrike"/>
                    </a:p>
                  </a:txBody>
                  <a:tcPr marT="7150" marB="0" marR="9525" marL="9525">
                    <a:solidFill>
                      <a:srgbClr val="FFF1E7"/>
                    </a:solidFill>
                  </a:tcPr>
                </a:tc>
              </a:tr>
              <a:tr h="441150">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生氣詞</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兇,欺,他媽的,侵犯,反派,壞話,仇恨,拷問,蠢,強暴犯,低能,詐騙,反對,仇,粗暴,拋棄,憤,攻擊,背叛,處罰</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金錢詞</a:t>
                      </a:r>
                      <a:endParaRPr sz="1100" u="none" cap="none" strike="noStrike"/>
                    </a:p>
                  </a:txBody>
                  <a:tcPr marT="7150" marB="0" marR="9525" marL="9525">
                    <a:solidFill>
                      <a:srgbClr val="FFF1E7"/>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付錢,價錢,蕭條,折扣,富裕,薪水,窮人,貨幣,估價,遺產,股份,賭博,報酬,購物,商業,商店,打折,錢,貪汙,乞丐</a:t>
                      </a:r>
                      <a:endParaRPr sz="1100" u="none" cap="none" strike="noStrike"/>
                    </a:p>
                  </a:txBody>
                  <a:tcPr marT="7150" marB="0" marR="9525" marL="9525">
                    <a:solidFill>
                      <a:srgbClr val="FFF1E7"/>
                    </a:solidFill>
                  </a:tcPr>
                </a:tc>
              </a:tr>
              <a:tr h="441150">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感知歷程詞</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溫暖,響,沙,親吻,唸,盲,觸動,嗡嗡,腐朽,合奏,厚,不平,黏,景色,閃爍,舌,酸性,紫色,耳語,鼻孔</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髒話</a:t>
                      </a:r>
                      <a:endParaRPr sz="1100" u="none" cap="none" strike="noStrike"/>
                    </a:p>
                  </a:txBody>
                  <a:tcPr marT="7150" marB="0" marR="9525" marL="9525">
                    <a:solidFill>
                      <a:srgbClr val="FFF1E7"/>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放屁,廢物,人妖,怪胎,狗屎,怪咖,垃圾,夭壽,白目,窩囊廢,噓,畜生,混蛋,幹,該死,雜種,狗屁,白癡,俗辣,呸</a:t>
                      </a:r>
                      <a:endParaRPr sz="1100" u="none" cap="none" strike="noStrike"/>
                    </a:p>
                  </a:txBody>
                  <a:tcPr marT="7150" marB="0" marR="9525" marL="9525">
                    <a:solidFill>
                      <a:srgbClr val="FFF1E7"/>
                    </a:solidFill>
                  </a:tcPr>
                </a:tc>
              </a:tr>
              <a:tr h="472575">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焦慮詞</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驚悚,恐怖,失控,嚇,疑心,害羞,禁止,驚恐,騷動,猶疑,尷尬,失眠,憂患,侮辱,掛念,懼怕,疑惑,逃離,罪惡,逃避</a:t>
                      </a:r>
                      <a:endParaRPr sz="1100" u="none" cap="none" strike="noStrike"/>
                    </a:p>
                  </a:txBody>
                  <a:tcPr marT="7150" marB="0" marR="9525" marL="9525">
                    <a:solidFill>
                      <a:srgbClr val="FFF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C00000"/>
                          </a:solidFill>
                          <a:latin typeface="Arial"/>
                          <a:ea typeface="Arial"/>
                          <a:cs typeface="Arial"/>
                          <a:sym typeface="Arial"/>
                        </a:rPr>
                        <a:t>性詞</a:t>
                      </a:r>
                      <a:endParaRPr sz="1100" u="none" cap="none" strike="noStrike"/>
                    </a:p>
                  </a:txBody>
                  <a:tcPr marT="7150" marB="0" marR="9525" marL="9525">
                    <a:solidFill>
                      <a:srgbClr val="FFF1E7"/>
                    </a:solidFill>
                  </a:tcPr>
                </a:tc>
                <a:tc>
                  <a:txBody>
                    <a:bodyPr/>
                    <a:lstStyle/>
                    <a:p>
                      <a:pPr indent="0" lvl="0" marL="0" marR="0" rtl="0" algn="l">
                        <a:lnSpc>
                          <a:spcPct val="100000"/>
                        </a:lnSpc>
                        <a:spcBef>
                          <a:spcPts val="0"/>
                        </a:spcBef>
                        <a:spcAft>
                          <a:spcPts val="0"/>
                        </a:spcAft>
                        <a:buClr>
                          <a:srgbClr val="000000"/>
                        </a:buClr>
                        <a:buSzPts val="900"/>
                        <a:buFont typeface="Arial"/>
                        <a:buNone/>
                      </a:pPr>
                      <a:r>
                        <a:rPr b="0" i="0" lang="zh-TW" sz="900" u="none" cap="none" strike="noStrike">
                          <a:solidFill>
                            <a:srgbClr val="000000"/>
                          </a:solidFill>
                          <a:latin typeface="Arial"/>
                          <a:ea typeface="Arial"/>
                          <a:cs typeface="Arial"/>
                          <a:sym typeface="Arial"/>
                        </a:rPr>
                        <a:t>愛滋病,做愛,蕩婦,性別,淫蕩,吻,迷人,愛人,孕,賣淫,強暴,激起,情人,強暴犯,女人,偷情,戀愛,伴侶,親,嫖</a:t>
                      </a:r>
                      <a:endParaRPr sz="1100" u="none" cap="none" strike="noStrike"/>
                    </a:p>
                  </a:txBody>
                  <a:tcPr marT="7150" marB="0" marR="9525" marL="9525">
                    <a:solidFill>
                      <a:srgbClr val="FFF1E7"/>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8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sng" cap="none" strike="noStrike">
                <a:solidFill>
                  <a:schemeClr val="hlink"/>
                </a:solidFill>
                <a:latin typeface="Arial"/>
                <a:ea typeface="Arial"/>
                <a:cs typeface="Arial"/>
                <a:sym typeface="Arial"/>
                <a:hlinkClick r:id="rId3"/>
              </a:rPr>
              <a:t>E-HowNet</a:t>
            </a:r>
            <a:endParaRPr b="0" i="0" sz="2600" u="none" cap="none" strike="noStrike">
              <a:solidFill>
                <a:srgbClr val="1A1A1A"/>
              </a:solidFill>
              <a:latin typeface="Arial"/>
              <a:ea typeface="Arial"/>
              <a:cs typeface="Arial"/>
              <a:sym typeface="Arial"/>
            </a:endParaRPr>
          </a:p>
        </p:txBody>
      </p:sp>
      <p:pic>
        <p:nvPicPr>
          <p:cNvPr id="530" name="Google Shape;530;p83"/>
          <p:cNvPicPr preferRelativeResize="0"/>
          <p:nvPr/>
        </p:nvPicPr>
        <p:blipFill rotWithShape="1">
          <a:blip r:embed="rId4">
            <a:alphaModFix/>
          </a:blip>
          <a:srcRect b="0" l="0" r="0" t="0"/>
          <a:stretch/>
        </p:blipFill>
        <p:spPr>
          <a:xfrm>
            <a:off x="2101362" y="784175"/>
            <a:ext cx="4941276" cy="422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8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E-HowNet 使用範例</a:t>
            </a:r>
            <a:endParaRPr b="0" i="0" sz="2600" u="none" cap="none" strike="noStrike">
              <a:solidFill>
                <a:srgbClr val="1A1A1A"/>
              </a:solidFill>
              <a:latin typeface="Arial"/>
              <a:ea typeface="Arial"/>
              <a:cs typeface="Arial"/>
              <a:sym typeface="Arial"/>
            </a:endParaRPr>
          </a:p>
        </p:txBody>
      </p:sp>
      <p:pic>
        <p:nvPicPr>
          <p:cNvPr id="536" name="Google Shape;536;p84"/>
          <p:cNvPicPr preferRelativeResize="0"/>
          <p:nvPr/>
        </p:nvPicPr>
        <p:blipFill rotWithShape="1">
          <a:blip r:embed="rId3">
            <a:alphaModFix/>
          </a:blip>
          <a:srcRect b="0" l="0" r="0" t="0"/>
          <a:stretch/>
        </p:blipFill>
        <p:spPr>
          <a:xfrm>
            <a:off x="1384075" y="859950"/>
            <a:ext cx="6375849" cy="4118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SzPts val="4200"/>
              <a:buNone/>
            </a:pPr>
            <a:r>
              <a:rPr lang="zh-TW" sz="3200">
                <a:solidFill>
                  <a:srgbClr val="000000"/>
                </a:solidFill>
              </a:rPr>
              <a:t>NLP Basic</a:t>
            </a:r>
            <a:endParaRPr sz="3200">
              <a:solidFill>
                <a:srgbClr val="000000"/>
              </a:solidFill>
            </a:endParaRPr>
          </a:p>
        </p:txBody>
      </p:sp>
      <p:sp>
        <p:nvSpPr>
          <p:cNvPr id="246" name="Google Shape;246;p40"/>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p>
            <a:pPr indent="0" lvl="0" marL="0" rtl="0" algn="l">
              <a:lnSpc>
                <a:spcPct val="80000"/>
              </a:lnSpc>
              <a:spcBef>
                <a:spcPts val="1200"/>
              </a:spcBef>
              <a:spcAft>
                <a:spcPts val="0"/>
              </a:spcAft>
              <a:buSzPts val="2500"/>
              <a:buNone/>
            </a:pPr>
            <a:r>
              <a:rPr lang="zh-TW"/>
              <a:t>理論教授</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85"/>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文字情緒 (</a:t>
            </a:r>
            <a:r>
              <a:rPr b="0" i="0" lang="zh-TW" sz="3000" u="sng" cap="none" strike="noStrike">
                <a:solidFill>
                  <a:schemeClr val="hlink"/>
                </a:solidFill>
                <a:latin typeface="Arial"/>
                <a:ea typeface="Arial"/>
                <a:cs typeface="Arial"/>
                <a:sym typeface="Arial"/>
                <a:hlinkClick r:id="rId3"/>
              </a:rPr>
              <a:t>CSentiPackage</a:t>
            </a:r>
            <a:r>
              <a:rPr b="0" i="0" lang="zh-TW" sz="3000" u="none" cap="none" strike="noStrike">
                <a:solidFill>
                  <a:schemeClr val="dk1"/>
                </a:solidFill>
                <a:latin typeface="Arial"/>
                <a:ea typeface="Arial"/>
                <a:cs typeface="Arial"/>
                <a:sym typeface="Arial"/>
              </a:rPr>
              <a:t>)</a:t>
            </a:r>
            <a:endParaRPr b="0" i="0" sz="2600" u="none" cap="none" strike="noStrike">
              <a:solidFill>
                <a:srgbClr val="1A1A1A"/>
              </a:solidFill>
              <a:latin typeface="Arial"/>
              <a:ea typeface="Arial"/>
              <a:cs typeface="Arial"/>
              <a:sym typeface="Arial"/>
            </a:endParaRPr>
          </a:p>
        </p:txBody>
      </p:sp>
      <p:pic>
        <p:nvPicPr>
          <p:cNvPr id="542" name="Google Shape;542;p85"/>
          <p:cNvPicPr preferRelativeResize="0"/>
          <p:nvPr/>
        </p:nvPicPr>
        <p:blipFill rotWithShape="1">
          <a:blip r:embed="rId4">
            <a:alphaModFix/>
          </a:blip>
          <a:srcRect b="0" l="0" r="0" t="0"/>
          <a:stretch/>
        </p:blipFill>
        <p:spPr>
          <a:xfrm>
            <a:off x="1409763" y="975375"/>
            <a:ext cx="6324473" cy="3638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rtl="0" algn="l">
              <a:lnSpc>
                <a:spcPct val="100000"/>
              </a:lnSpc>
              <a:spcBef>
                <a:spcPts val="0"/>
              </a:spcBef>
              <a:spcAft>
                <a:spcPts val="0"/>
              </a:spcAft>
              <a:buSzPts val="2600"/>
              <a:buNone/>
            </a:pPr>
            <a:r>
              <a:rPr lang="zh-TW"/>
              <a:t>NLP Basic - Meaning Representation</a:t>
            </a:r>
            <a:endParaRPr/>
          </a:p>
        </p:txBody>
      </p:sp>
      <p:pic>
        <p:nvPicPr>
          <p:cNvPr id="252" name="Google Shape;252;p41" title="Lecture 1.1 NLP Basics - Meaning Representation">
            <a:hlinkClick r:id="rId3"/>
          </p:cNvPr>
          <p:cNvPicPr preferRelativeResize="0"/>
          <p:nvPr/>
        </p:nvPicPr>
        <p:blipFill>
          <a:blip r:embed="rId4">
            <a:alphaModFix/>
          </a:blip>
          <a:stretch>
            <a:fillRect/>
          </a:stretch>
        </p:blipFill>
        <p:spPr>
          <a:xfrm>
            <a:off x="2286000" y="857249"/>
            <a:ext cx="457200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rtl="0" algn="l">
              <a:lnSpc>
                <a:spcPct val="100000"/>
              </a:lnSpc>
              <a:spcBef>
                <a:spcPts val="0"/>
              </a:spcBef>
              <a:spcAft>
                <a:spcPts val="0"/>
              </a:spcAft>
              <a:buSzPts val="2600"/>
              <a:buNone/>
            </a:pPr>
            <a:r>
              <a:rPr lang="zh-TW"/>
              <a:t>NLP Basic - Corpus Based </a:t>
            </a:r>
            <a:endParaRPr/>
          </a:p>
        </p:txBody>
      </p:sp>
      <p:pic>
        <p:nvPicPr>
          <p:cNvPr id="258" name="Google Shape;258;p42" title="Lecture 1.2 NLP Basics - Corpus Based Representation">
            <a:hlinkClick r:id="rId3"/>
          </p:cNvPr>
          <p:cNvPicPr preferRelativeResize="0"/>
          <p:nvPr/>
        </p:nvPicPr>
        <p:blipFill>
          <a:blip r:embed="rId4">
            <a:alphaModFix/>
          </a:blip>
          <a:stretch>
            <a:fillRect/>
          </a:stretch>
        </p:blipFill>
        <p:spPr>
          <a:xfrm>
            <a:off x="2286000" y="857249"/>
            <a:ext cx="45720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1063838" y="2938204"/>
            <a:ext cx="5518547" cy="174129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chemeClr val="dk1"/>
              </a:buClr>
              <a:buSzPts val="3200"/>
              <a:buFont typeface="Arial"/>
              <a:buNone/>
            </a:pPr>
            <a:r>
              <a:rPr b="0" i="0" lang="zh-TW" sz="3200" u="none" cap="none" strike="noStrike">
                <a:solidFill>
                  <a:schemeClr val="dk1"/>
                </a:solidFill>
                <a:latin typeface="Arial"/>
                <a:ea typeface="Arial"/>
                <a:cs typeface="Arial"/>
                <a:sym typeface="Arial"/>
              </a:rPr>
              <a:t>文字探勘 (Text Mining) 簡介</a:t>
            </a:r>
            <a:endParaRPr b="0" i="0" sz="4200" u="none" cap="none" strike="noStrike">
              <a:solidFill>
                <a:srgbClr val="56BADC"/>
              </a:solidFill>
              <a:latin typeface="Arial"/>
              <a:ea typeface="Arial"/>
              <a:cs typeface="Arial"/>
              <a:sym typeface="Arial"/>
            </a:endParaRPr>
          </a:p>
        </p:txBody>
      </p:sp>
      <p:sp>
        <p:nvSpPr>
          <p:cNvPr id="264" name="Google Shape;264;p43"/>
          <p:cNvSpPr txBox="1"/>
          <p:nvPr>
            <p:ph idx="1" type="body"/>
          </p:nvPr>
        </p:nvSpPr>
        <p:spPr>
          <a:xfrm>
            <a:off x="1120576" y="2262098"/>
            <a:ext cx="5518547" cy="596057"/>
          </a:xfrm>
          <a:prstGeom prst="rect">
            <a:avLst/>
          </a:prstGeom>
          <a:noFill/>
          <a:ln>
            <a:noFill/>
          </a:ln>
        </p:spPr>
        <p:txBody>
          <a:bodyPr anchorCtr="0" anchor="b" bIns="26775" lIns="26775" spcFirstLastPara="1" rIns="26775" wrap="square" tIns="26775">
            <a:noAutofit/>
          </a:bodyPr>
          <a:lstStyle/>
          <a:p>
            <a:pPr indent="0" lvl="0" marL="0" marR="0" rtl="0" algn="l">
              <a:lnSpc>
                <a:spcPct val="80000"/>
              </a:lnSpc>
              <a:spcBef>
                <a:spcPts val="0"/>
              </a:spcBef>
              <a:spcAft>
                <a:spcPts val="0"/>
              </a:spcAft>
              <a:buClr>
                <a:srgbClr val="A6AAA9"/>
              </a:buClr>
              <a:buSzPts val="2500"/>
              <a:buFont typeface="Arial"/>
              <a:buNone/>
            </a:pPr>
            <a:r>
              <a:t/>
            </a:r>
            <a:endParaRPr b="0" i="0" sz="2500" u="none" cap="none" strike="noStrike">
              <a:solidFill>
                <a:srgbClr val="A6AAA9"/>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3000"/>
              <a:buFont typeface="Arial"/>
              <a:buNone/>
            </a:pPr>
            <a:r>
              <a:rPr b="0" i="0" lang="zh-TW" sz="3000" u="none" cap="none" strike="noStrike">
                <a:solidFill>
                  <a:schemeClr val="dk1"/>
                </a:solidFill>
                <a:latin typeface="Arial"/>
                <a:ea typeface="Arial"/>
                <a:cs typeface="Arial"/>
                <a:sym typeface="Arial"/>
              </a:rPr>
              <a:t>文字探勘</a:t>
            </a:r>
            <a:endParaRPr b="0" i="0" sz="2600" u="none" cap="none" strike="noStrike">
              <a:solidFill>
                <a:srgbClr val="1A1A1A"/>
              </a:solidFill>
              <a:latin typeface="Arial"/>
              <a:ea typeface="Arial"/>
              <a:cs typeface="Arial"/>
              <a:sym typeface="Arial"/>
            </a:endParaRPr>
          </a:p>
        </p:txBody>
      </p:sp>
      <p:pic>
        <p:nvPicPr>
          <p:cNvPr id="270" name="Google Shape;270;p44" title="text mining 02 introduction">
            <a:hlinkClick r:id="rId3"/>
          </p:cNvPr>
          <p:cNvPicPr preferRelativeResize="0"/>
          <p:nvPr/>
        </p:nvPicPr>
        <p:blipFill>
          <a:blip r:embed="rId4">
            <a:alphaModFix/>
          </a:blip>
          <a:stretch>
            <a:fillRect/>
          </a:stretch>
        </p:blipFill>
        <p:spPr>
          <a:xfrm>
            <a:off x="2286000" y="857249"/>
            <a:ext cx="457200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